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8"/>
  </p:notesMasterIdLst>
  <p:sldIdLst>
    <p:sldId id="4631" r:id="rId3"/>
    <p:sldId id="4122" r:id="rId4"/>
    <p:sldId id="4047" r:id="rId5"/>
    <p:sldId id="4742" r:id="rId6"/>
    <p:sldId id="369" r:id="rId7"/>
    <p:sldId id="370" r:id="rId8"/>
    <p:sldId id="371" r:id="rId9"/>
    <p:sldId id="372" r:id="rId10"/>
    <p:sldId id="373" r:id="rId11"/>
    <p:sldId id="374" r:id="rId12"/>
    <p:sldId id="4731" r:id="rId13"/>
    <p:sldId id="4732" r:id="rId14"/>
    <p:sldId id="4733" r:id="rId15"/>
    <p:sldId id="4734" r:id="rId16"/>
    <p:sldId id="4735" r:id="rId17"/>
    <p:sldId id="4736" r:id="rId18"/>
    <p:sldId id="4737" r:id="rId19"/>
    <p:sldId id="4738" r:id="rId20"/>
    <p:sldId id="4739" r:id="rId21"/>
    <p:sldId id="4740" r:id="rId22"/>
    <p:sldId id="4741" r:id="rId23"/>
    <p:sldId id="4508" r:id="rId24"/>
    <p:sldId id="4730" r:id="rId25"/>
    <p:sldId id="4509" r:id="rId26"/>
    <p:sldId id="471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2 598 24575,'-1'-31'0,"1"24"0,2 26 0,5 32 0,3-1 0,32 95 0,-30-108 0,2 0 0,2 0 0,1-2 0,2 0 0,29 41 0,-35-59 0,0-1 0,1 0 0,0-1 0,2 0 0,-1-2 0,2 1 0,0-2 0,0 0 0,1-1 0,1-1 0,33 13 0,-13-11 2,0-2-1,1-1 1,1-2-1,-1-2 1,81 0-1,-37-8-57,158-27-1,-148 12-29,-1-4-1,-1-4 1,-1-4-1,-2-4 1,118-63-1,-173 78 81,-1-1 0,-2-2-1,31-27 1,-52 41 15,-1 0 0,0-1 0,-1 0 1,0 0-1,-1-1 0,1 0 0,-2-1 1,1 1-1,-2-1 0,1 0 0,-2-1 1,1 1-1,3-19 0,-7 27 17,-1 0 0,1 0 0,-1 0 0,0 0 0,0 0 0,0 0 0,0 0 0,0 0 0,-1 0 0,1 1 0,-1-1 0,0 0 0,0 0 0,0 0-1,0 0 1,0 1 0,-1-1 0,1 1 0,-3-4 0,4 6-26,0 0 0,0 0 0,0 0 0,0 0 0,0 1 0,0-1 0,0 0 0,0 0 0,0 0 0,0 0 0,0 0 0,0 0 0,0 1 0,-1-1 0,1 0 0,0 0 0,0 0 0,0 0 0,0 0 0,0 0 0,0 0 0,0 0 0,0 1 0,0-1 0,-1 0 0,1 0 0,0 0 0,0 0 0,0 0 0,0 0 0,0 0 0,0 0 0,-1 0 0,1 0 0,0 0 0,0 0 0,0 0 0,0 0 0,0 0 0,-1 0 0,1 0 0,0 0 0,0 0 0,0 0 0,0 0 0,0 0 0,0 0 0,-1 0 0,1 0 0,0 0 0,0-1 0,0 1 0,0 0 0,5 14 0,1-5 0,2 0 0,-1 0 0,1-1 0,1 0 0,-1-1 0,1 1 0,1-2 0,-1 1 0,1-1 0,0-1 0,18 7 0,-1-1 0,1-1 0,1-2 0,41 7 0,-16-8 0,0-2 0,0-3 0,0-2 0,1-2 0,-1-3 0,86-19 0,-52 3 0,-1-4 0,-1-4 0,95-46 0,-139 54 0,0 0 0,-1-3 0,57-44 0,-84 58 0,-1-2 0,0 1 0,-1-2 0,0 0 0,-1 0 0,0-1 0,-1 0 0,-1-1 0,0 0 0,-1 0 0,-1-1 0,10-30 0,-15 35 7,0 0 0,-1 0 0,0-1 0,-1 1 0,0 0 1,-1 0-1,0-1 0,-1 1 0,0 0 0,-1 0 0,0 0 0,-1 1 0,0-1 0,0 1 0,-1 0 0,-11-17 0,2 7-219,-1 1 0,0 0 0,-1 1-1,-1 1 1,-1 1 0,-36-27 0,44 37-6614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83 157 24575,'-25'-10'0,"21"8"0,0 1 0,-1-1 0,1 1 0,0-1 0,0-1 0,0 1 0,0 0 0,1-1 0,-1 0 0,0 0 0,1 0 0,0 0 0,-4-6 0,7 9 0,0-1 0,0 1 0,-1-1 0,1 0 0,0 1 0,0-1 0,0 0 0,0 1 0,0-1 0,0 0 0,0 1 0,1-1 0,-1 0 0,0 1 0,0-1 0,0 1 0,1-1 0,-1 0 0,0 1 0,1-1 0,-1 1 0,0-1 0,1 1 0,-1-1 0,1 1 0,-1-1 0,1 1 0,-1-1 0,1 1 0,-1 0 0,1-1 0,0 1 0,-1 0 0,1-1 0,-1 1 0,1 0 0,0 0 0,-1 0 0,1-1 0,0 1 0,-1 0 0,1 0 0,0 0 0,0 0 0,37-6 0,-35 6 0,313-6 0,-85 4 0,-138-1 0,448-35 0,-535 37-136,-1 1-1,1-1 1,-1-1-1,1 1 1,-1-1-1,0 0 1,1 0-1,-1 0 0,7-5 1,1-5-6690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262 119 24575,'0'-17'0,"-2"30"0,-1 24 0,-151 518 0,58-233 0,94-315 0,1 1 0,-1-1 0,2 1 0,-1 10 0,1-17 0,0-1 0,0 1 0,0-1 0,0 1 0,0-1 0,0 1 0,0 0 0,0-1 0,0 1 0,0-1 0,1 1 0,-1-1 0,0 1 0,0-1 0,1 1 0,-1-1 0,0 1 0,0-1 0,1 0 0,-1 1 0,1-1 0,-1 1 0,0-1 0,1 0 0,0 1 0,0-1 0,0 0 0,0-1 0,1 1 0,-1 0 0,0-1 0,0 1 0,0-1 0,0 0 0,0 1 0,0-1 0,-1 0 0,1 1 0,0-1 0,0 0 0,0 0 0,-1 0 0,1 0 0,1-1 0,8-13 0,0 1 0,-1-1 0,-1 0 0,0-1 0,8-26 0,23-89 0,-37 123 0,46-186 0,65-217 0,-105 388 0,1 0 0,1 1 0,1 0 0,0 1 0,20-26 0,-26 41 0,-1 1 0,1 0 0,0 0 0,0 1 0,0-1 0,1 1 0,-1 0 0,1 1 0,0-1 0,9-2 0,-11 4 0,0 1 0,1 0 0,-1 0 0,1 0 0,-1 1 0,1 0 0,-1 0 0,1 0 0,-1 0 0,1 1 0,-1 0 0,1-1 0,-1 2 0,1-1 0,-1 0 0,0 1 0,5 2 0,3 4 0,0-1 0,0 2 0,0-1 0,-1 2 0,-1-1 0,0 2 0,0-1 0,-1 1 0,14 22 0,6 14 0,26 59 0,-40-77 0,56 132 0,79 260 0,-135-369-1365,-5-10-5461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111 293 24575,'-9'-4'0,"-7"-7"0,-9-5 0,-2-4 0,5-4 0,10 3 0,12 1 0,15-2 0,13 4 0,15 0 0,14 3 0,10 0 0,11-2 0,7 2 0,5-1 0,1 3 0,-2-2 0,-16 3-8191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1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65 361 24575,'19'-29'0,"-17"25"0,0 1 0,0-1 0,0 1 0,0 0 0,1-1 0,5-4 0,-7 7 0,1 0 0,-1 0 0,1 0 0,-1 0 0,1 0 0,0 1 0,-1-1 0,1 1 0,0-1 0,-1 1 0,1 0 0,0 0 0,0 0 0,-1 0 0,1 0 0,0 0 0,0 0 0,-1 0 0,1 1 0,3 0 0,-1 1 0,-1-1 0,1 1 0,0 0 0,-1 0 0,1 0 0,-1 1 0,1 0 0,-1-1 0,0 1 0,0 0 0,-1 0 0,1 1 0,4 5 0,25 51 0,-13-14 24,-3 1 0,-1 1 0,-2 0 0,9 81 0,-12-32-767,-3 135 1,-7-198-6084</inkml:trace>
  <inkml:trace contextRef="#ctx0" brushRef="#br0" timeOffset="1">118 645 24575,'-33'-92'0,"-25"-84"0,50 149 0,2-2 0,1 1 0,2-1 0,-1-35 0,4 55 0,0-1 0,1 1 0,0 0 0,1-1 0,0 1 0,1 0 0,0 0 0,0 0 0,0 0 0,1 0 0,1 1 0,0 0 0,8-12 0,-8 14 0,1 1 0,-1-1 0,1 1 0,0 1 0,0-1 0,0 1 0,1 0 0,-1 0 0,1 1 0,0 0 0,0 0 0,1 0 0,-1 1 0,0 0 0,1 1 0,-1 0 0,11-1 0,2 2 0,1 1 0,-1 1 0,1 0 0,-1 2 0,0 0 0,0 1 0,-1 2 0,28 11 0,-3 2 0,-1 3 0,59 40 0,-63-35 0,-1 1 0,-1 2 0,-2 2 0,41 48 0,-55-55 0,-1 1 0,-1 1 0,-1 1 0,-1 0 0,-2 1 0,22 63 0,-33-81 0,0 0 0,-1 1 0,-1-1 0,0 1 0,-1 0 0,0 0 0,-1-1 0,0 1 0,-1 0 0,-1 0 0,0-1 0,0 1 0,-1-1 0,-1 1 0,0-1 0,-1 0 0,0 0 0,-1-1 0,0 0 0,-1 0 0,0 0 0,-1-1 0,0 0 0,-1 0 0,0-1 0,0 0 0,-15 10 0,0-2 0,-1-1 0,-1-1 0,0-1 0,-1-1 0,0-2 0,-35 11 0,26-12 0,0-2 0,-1-1 0,-1-2 0,-54 1 0,79-6-227,1 0-1,-1-1 1,1-1-1,0 0 1,-24-7-1,7-4-6598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1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105 468 24575,'2'0'0,"1"-1"0,-1 0 0,0 0 0,0 0 0,1 0 0,-1 0 0,0 0 0,0-1 0,0 1 0,0-1 0,1-1 0,0 1 0,-1 0 0,0 0 0,1 0 0,-1 1 0,1-1 0,0 1 0,5-3 0,-8 4 0,1 0 0,0 0 0,0 0 0,0 1 0,-1-1 0,1 0 0,0 0 0,0 0 0,-1 1 0,1-1 0,0 0 0,-1 1 0,1-1 0,0 0 0,-1 1 0,1-1 0,-1 1 0,1-1 0,0 1 0,-1 0 0,1-1 0,-1 1 0,0-1 0,1 1 0,-1 0 0,1-1 0,-1 1 0,0 0 0,0 0 0,1-1 0,-1 1 0,0 0 0,0 0 0,0-1 0,0 3 0,5 19 0,-2 0 0,0 1 0,-2-1 0,-1 31 0,1 28 0,48 329 0,-42-365 0,-7-42 0,1-1 0,-1 1 0,0 0 0,0 0 0,0-1 0,0 1 0,0 0 0,0-1 0,-1 1 0,0 0 0,1-1 0,-1 1 0,-1 2 0,2-5 0,-1 1 0,1-1 0,0 0 0,-1 1 0,1-1 0,0 0 0,-1 1 0,1-1 0,0 0 0,-1 0 0,1 1 0,-1-1 0,1 0 0,0 0 0,-1 0 0,1 0 0,-1 0 0,1 1 0,-1-1 0,1 0 0,-1 0 0,1 0 0,-1 0 0,1 0 0,0 0 0,-1-1 0,0 1 0,-18-13 0,6 0 0,1-2 0,0 1 0,1-2 0,1 1 0,1-1 0,0-1 0,-8-22 0,-2-13 0,-16-63 0,16 40 0,3-1 0,-10-130 0,25 174 0,0-1 0,2 0 0,2 0 0,1 0 0,1 1 0,2-1 0,1 1 0,24-60 0,-28 83 0,1-1 0,0 0 0,1 1 0,0 0 0,0 0 0,1 1 0,0 0 0,1 0 0,0 1 0,0 0 0,0 0 0,11-6 0,-11 9 0,1-1 0,-1 2 0,1-1 0,0 1 0,0 1 0,1 0 0,-1 0 0,0 0 0,1 1 0,-1 1 0,1 0 0,-1 0 0,19 3 0,-10 1 0,0 0 0,0 1 0,-1 0 0,0 2 0,0 0 0,0 1 0,-1 1 0,0 0 0,-1 1 0,0 1 0,-1 0 0,0 1 0,0 1 0,-2 0 0,1 1 0,-2 0 0,0 0 0,0 2 0,-2-1 0,0 1 0,-1 1 0,0-1 0,9 32 0,-15-41 0,0 1 0,-1-1 0,0 1 0,-1-1 0,1 1 0,-1 0 0,-1-1 0,1 1 0,-1 0 0,-1-1 0,1 1 0,-1-1 0,-1 0 0,1 0 0,-1 0 0,0 0 0,-1 0 0,-5 7 0,2-4 0,-2 0 0,1-1 0,-1 0 0,-1 0 0,0-1 0,0 0 0,0-1 0,-1 0 0,0-1 0,-15 6 0,-52 19-1365,1-5-5461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1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16 133 24575,'-2'-2'0,"1"1"0,-1-1 0,1 0 0,0 0 0,-1 0 0,1 0 0,0 0 0,0-1 0,0 1 0,1 0 0,-1 0 0,0-1 0,1 1 0,0 0 0,-1-1 0,1 1 0,0 0 0,0-1 0,0 1 0,1-1 0,-1 1 0,0 0 0,1 0 0,0-1 0,-1 1 0,1 0 0,0 0 0,0-1 0,0 1 0,1 0 0,-1 0 0,0 1 0,1-1 0,-1 0 0,1 0 0,0 1 0,0-1 0,-1 1 0,1-1 0,0 1 0,0 0 0,0-1 0,1 1 0,-1 0 0,0 1 0,3-2 0,29-7 0,1 2 0,0 1 0,0 2 0,46-1 0,-57 4 0,821-9-686,-557 12 554,757-1-1097,-997-1-4915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1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88 210 24575,'-40'8'0,"36"-6"0,0-1 0,0 0 0,0 0 0,0 0 0,0 0 0,-1-1 0,1 1 0,0-1 0,-6-1 0,32-10 0,32-7 0,100-18 0,65 3 0,-141 22 0,470-62 0,2 31 0,-509 41-682,54 5-1,-58 2-6143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2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15 180 24575,'-2'-2'0,"1"0"0,-1 0 0,1 0 0,0 0 0,-1 0 0,1 0 0,0-1 0,0 1 0,1 0 0,-1 0 0,0-1 0,1 1 0,0-1 0,-1 1 0,1 0 0,0-1 0,0 1 0,0-1 0,1 1 0,-1 0 0,1-1 0,-1 1 0,2-4 0,-1 5 0,-1-1 0,1 0 0,0 1 0,-1-1 0,1 1 0,0-1 0,0 1 0,0 0 0,0-1 0,0 1 0,1 0 0,-1 0 0,0 0 0,1 0 0,-1 0 0,0 0 0,1 0 0,-1 0 0,1 1 0,-1-1 0,1 0 0,0 1 0,-1-1 0,1 1 0,0 0 0,-1 0 0,1-1 0,0 1 0,-1 0 0,1 0 0,0 1 0,-1-1 0,4 1 0,0 0 0,-1 1 0,1-1 0,0 1 0,-1 1 0,0-1 0,1 0 0,-1 1 0,0 0 0,0 0 0,-1 0 0,1 1 0,5 6 0,-3-3 0,-1 1 0,0 0 0,0 0 0,-1 1 0,0-1 0,4 12 0,-2-1 0,-1 1 0,-1 1 0,0-1 0,-2 1 0,0 27 0,32-128 0,-19 46 0,2 0 0,1 1 0,1 1 0,2 1 0,33-37 0,-50 64 0,0 0 0,1 0 0,-1 0 0,1 1 0,-1 0 0,1 0 0,0 0 0,0 0 0,10-3 0,-12 5 0,-1 1 0,1-1 0,-1 1 0,0 0 0,1 0 0,-1 0 0,1 0 0,-1 0 0,1 1 0,-1-1 0,1 1 0,-1-1 0,0 1 0,1 0 0,-1 0 0,0 0 0,0 0 0,0 0 0,1 1 0,-1-1 0,0 0 0,-1 1 0,1 0 0,0-1 0,1 3 0,5 6 5,-1 0-1,0 0 0,0 1 1,-1 0-1,-1 0 1,0 0-1,7 22 0,15 91-167,-13-54-1074,-7-39-5589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2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184 121 24575,'-1'-2'0,"1"1"0,-1 0 0,1 0 0,-1-1 0,0 1 0,0 0 0,0 0 0,0 0 0,0 0 0,0 0 0,0 0 0,0 0 0,0 0 0,0 1 0,0-1 0,0 0 0,-1 1 0,1-1 0,0 0 0,-1 1 0,1 0 0,0-1 0,-1 1 0,1 0 0,-1 0 0,1 0 0,-2 0 0,-39-4 0,36 5 0,1 0 0,1 0 0,-1 0 0,0 0 0,0 1 0,0 0 0,1 0 0,-1 0 0,1 0 0,-1 1 0,1 0 0,0 0 0,0 0 0,0 0 0,0 1 0,1 0 0,0 0 0,-1-1 0,1 2 0,1-1 0,-1 0 0,1 1 0,-1-1 0,1 1 0,0 0 0,1-1 0,-1 1 0,1 0 0,-1 9 0,1-10 0,0 0 0,1 1 0,-1-1 0,1 0 0,0 1 0,0-1 0,0 1 0,1-1 0,-1 0 0,1 1 0,0-1 0,1 0 0,-1 0 0,1 0 0,-1 0 0,1 0 0,0 0 0,1 0 0,-1 0 0,1-1 0,0 1 0,0-1 0,0 0 0,0 0 0,0 0 0,1 0 0,-1-1 0,1 1 0,0-1 0,-1 0 0,1 0 0,0 0 0,9 2 0,-10-3 0,1-1 0,0 1 0,0-1 0,0 0 0,0 0 0,0 0 0,0 0 0,0-1 0,0 0 0,0 1 0,0-1 0,-1-1 0,1 1 0,0-1 0,3-2 0,-1 1 0,0-1 0,0 0 0,-1 0 0,0-1 0,0 0 0,0 0 0,0 0 0,5-8 0,-5 6 0,0-1 0,-1 1 0,0-1 0,0 0 0,-1 0 0,0 0 0,0-1 0,-1 1 0,0-1 0,0 0 0,-1 1 0,0-1 0,-1 0 0,0-10 0,-2 9 15,-1 0 0,1 0 0,-2 0 0,1 1 0,-1-1 0,-1 1 0,-10-16 0,14 22-63,-1 0 0,1 1 0,-1-1 0,0 1 0,0 0 1,0-1-1,0 1 0,0 0 0,-1 0 0,1 1 0,0-1 0,-1 0 0,0 1 0,1-1 0,-1 1 1,0 0-1,0 0 0,0 0 0,0 0 0,1 1 0,-1-1 0,0 1 0,0 0 0,0 0 0,0 0 0,0 0 1,0 0-1,0 0 0,0 1 0,-4 1 0,-10 6-6778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2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227 437 24575,'-1'-5'0,"0"0"0,0 0 0,0 0 0,-1 0 0,0 0 0,0 1 0,0-1 0,0 0 0,-1 1 0,0-1 0,0 1 0,0 0 0,0 0 0,-7-6 0,5 5 0,0 0 0,-1 0 0,0 1 0,0-1 0,0 1 0,0 1 0,-1-1 0,1 1 0,-14-5 0,17 8 0,1-1 0,-1 1 0,0 0 0,0-1 0,1 1 0,-1 0 0,0 1 0,1-1 0,-1 1 0,0-1 0,1 1 0,-1 0 0,0-1 0,1 2 0,-1-1 0,1 0 0,0 0 0,-4 3 0,2-1 0,0 1 0,0 0 0,1 0 0,-1 0 0,1 0 0,-1 0 0,1 1 0,-4 9 0,2-4 0,1 0 0,0 0 0,1 0 0,0 1 0,1-1 0,0 1 0,1-1 0,0 1 0,0 11 0,2-16 0,-1 0 0,1 0 0,0 0 0,1-1 0,-1 1 0,1 0 0,0-1 0,1 1 0,-1-1 0,1 0 0,0 0 0,1 0 0,-1 0 0,1 0 0,0-1 0,6 7 0,-7-9 0,0 0 0,0 0 0,1 0 0,-1 0 0,0-1 0,1 0 0,-1 1 0,1-1 0,0 0 0,-1-1 0,1 1 0,0 0 0,-1-1 0,1 0 0,0 0 0,0 0 0,-1-1 0,1 1 0,0-1 0,-1 0 0,1 0 0,-1 0 0,1 0 0,-1-1 0,1 1 0,-1-1 0,4-2 0,5-5 0,0 1 0,-1-2 0,0 0 0,0 0 0,-1-1 0,0 0 0,-1-1 0,-1 0 0,1 0 0,-2-1 0,0 0 0,0 0 0,-2-1 0,6-15 0,5-25 0,-2-1 0,9-71 0,-21 119 0,14-152 0,-18 562 0,12-304-1365,-5-64-5461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2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126 279 24575,'0'-1'0,"0"-1"0,1 1 0,-1 0 0,1-1 0,-1 1 0,1 0 0,-1-1 0,1 1 0,0 0 0,0 0 0,0 0 0,0 0 0,0 0 0,0 0 0,0 0 0,0 0 0,0 0 0,0 0 0,0 0 0,0 1 0,2-2 0,31-12 0,-31 13 0,27-10 0,-12 5 0,0 0 0,0-1 0,-1-1 0,1-1 0,-2 0 0,21-15 0,-35 22 0,0 1 0,0-1 0,-1 1 0,1-1 0,-1 0 0,1 0 0,-1 0 0,0 1 0,1-1 0,-1 0 0,0-1 0,0 1 0,-1 0 0,1 0 0,0 0 0,-1 0 0,1-1 0,-1 1 0,0 0 0,0-1 0,0 1 0,0 0 0,0 0 0,0-1 0,0 1 0,-1 0 0,1 0 0,-1-1 0,0 1 0,0 0 0,0 0 0,0 0 0,0 0 0,0 0 0,0 0 0,-1 0 0,1 0 0,-1 1 0,-2-3 0,-3-3 0,0-1 0,-1 2 0,0-1 0,0 1 0,-1 1 0,0-1 0,-16-6 0,18 9 0,-1 0 0,1 0 0,-1 1 0,0 0 0,0 0 0,0 0 0,0 1 0,0 1 0,0-1 0,0 2 0,0-1 0,0 1 0,0 0 0,0 0 0,0 1 0,0 0 0,0 1 0,1 0 0,-1 0 0,1 0 0,0 1 0,0 0 0,0 1 0,0-1 0,1 1 0,-1 0 0,2 1 0,-1 0 0,0 0 0,1 0 0,0 1 0,1-1 0,-7 13 0,5-6 8,1-1 0,1 1 0,0 0 0,1 0 0,0 0 0,1 0 0,1 1 0,0-1 0,0 0 0,1 1 0,1-1 0,1 1 0,0-1 0,3 14 0,-2-16-95,1 1-1,0-1 1,0 0 0,1 0-1,0-1 1,1 1 0,1-1-1,-1-1 1,1 1-1,1-1 1,0 0 0,0-1-1,1 1 1,0-2 0,0 1-1,11 5 1,17 7-6739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35 24575,'-49'-34'0,"82"44"0,-11-5 0,-4 1 0,0 1 0,0 0 0,-1 2 0,0-1 0,-1 2 0,0 0 0,-1 2 0,0-1 0,23 24 0,-31-27 0,0 0 0,-1 1 0,1-1 0,-2 1 0,1 0 0,-2 1 0,1 0 0,-1-1 0,0 1 0,-1 1 0,-1-1 0,1 0 0,-1 1 0,-1-1 0,0 1 0,-1-1 0,0 1 0,-3 20 0,-1-11-151,-1 0-1,0-1 0,-2 0 0,0 0 1,-2 0-1,0-1 0,0 0 1,-18 22-1,8-14-6674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2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24575,'-4'0'0,"2"0"0,11 0 0,8 0 0,10 0 0,10 0 0,6 0 0,10 0 0,5-4 0,-8-2-8191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2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94 24575,'2'-1'0,"-1"0"0,0-1 0,0 1 0,0-1 0,0 1 0,0-1 0,-1 0 0,1 1 0,0-1 0,-1 0 0,1 1 0,-1-1 0,0 0 0,1 0 0,-1 1 0,0-1 0,0 0 0,0 0 0,0 0 0,-1 1 0,1-1 0,0 0 0,-1 0 0,1 1 0,-1-1 0,0 0 0,1 1 0,-1-1 0,0 0 0,0 1 0,0-1 0,0 1 0,0 0 0,-1-1 0,1 1 0,0 0 0,0 0 0,-3-2 0,1 0 0,0 0 0,-1 0 0,0 1 0,0-1 0,1 1 0,-1-1 0,-1 1 0,1 0 0,0 1 0,0-1 0,-1 1 0,1 0 0,-1 0 0,-6 0 0,-2 2 0,0 1 0,1 0 0,-1 1 0,1 0 0,-1 1 0,1 0 0,0 1 0,1 1 0,-1 0 0,1 0 0,-13 10 0,9-4 0,-1 1 0,2 0 0,0 1 0,0 0 0,2 1 0,-20 29 0,28-39 0,1 1 0,0-1 0,0 1 0,1-1 0,0 1 0,0 0 0,0 0 0,1 0 0,-1 0 0,2 0 0,-1 1 0,0-1 0,2 8 0,-1-9 0,1 0 0,1 0 0,-1 0 0,1 0 0,0 0 0,0 0 0,0 0 0,1-1 0,-1 1 0,1-1 0,0 0 0,1 0 0,-1 0 0,1 0 0,-1 0 0,7 3 0,1 2 14,1-1-1,0-1 0,1 0 0,0 0 1,0-2-1,0 1 0,0-2 1,27 6-1,1-3-756,72 3 1,-46-7-6084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2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427 433 24575,'1'0'0,"0"0"0,0 0 0,-1 0 0,1-1 0,0 1 0,0 0 0,-1 0 0,1-1 0,0 1 0,-1 0 0,1-1 0,0 1 0,-1-1 0,1 1 0,-1-1 0,1 1 0,0-1 0,-1 0 0,1 1 0,-1-1 0,0 1 0,1-1 0,-1 0 0,0 0 0,1 1 0,-1-1 0,0 0 0,0 1 0,1-1 0,-1 0 0,0 0 0,0 0 0,0 1 0,0-1 0,0 0 0,0 0 0,0 1 0,0-1 0,-1 0 0,1 0 0,-1-1 0,-9-32 0,6 27 0,-1 0 0,1 1 0,-1-1 0,0 1 0,-1 0 0,0 0 0,0 1 0,0 0 0,0 0 0,-1 0 0,1 1 0,-1 0 0,-1 0 0,1 1 0,0-1 0,-1 2 0,0-1 0,1 1 0,-1 0 0,0 1 0,0 0 0,0 0 0,0 1 0,0 0 0,0 0 0,-1 1 0,-13 3 0,8-1 0,-1 0 0,1 1 0,0 1 0,1 0 0,-1 1 0,1 0 0,0 2 0,0-1 0,1 1 0,0 1 0,1 0 0,0 1 0,0 0 0,-15 20 0,23-28 0,1 1 0,0 0 0,0 0 0,1 0 0,-1 0 0,0 0 0,1 0 0,0 0 0,0 0 0,0 1 0,0-1 0,0 1 0,1-1 0,-1 0 0,1 1 0,0-1 0,0 1 0,1-1 0,-1 1 0,0-1 0,1 0 0,0 1 0,0-1 0,2 6 0,0-6 0,-1 1 0,1-1 0,-1 1 0,1-1 0,0 0 0,1 0 0,-1-1 0,0 1 0,1 0 0,-1-1 0,1 0 0,0 0 0,0 0 0,0 0 0,0-1 0,0 0 0,0 0 0,0 0 0,8 1 0,-2-1 0,0-1 0,0 0 0,0 0 0,0-1 0,0 0 0,0-1 0,0 0 0,-1 0 0,1-1 0,-1-1 0,1 1 0,-1-2 0,0 1 0,-1-1 0,1 0 0,-1-1 0,12-10 0,-8 5 0,-1 0 0,0-1 0,-1 0 0,0 0 0,0-1 0,-1-1 0,-1 0 0,-1 0 0,0 0 0,7-20 0,-5-3 0,-1-1 0,-1-1 0,-2 1 0,-2-1 0,-2 1 0,-4-52 0,2 231 16,-2-76-477,3-1 1,12 89 0,-7-123-6366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275 189 24575,'3'-4'0,"0"0"0,0 0 0,0 0 0,-1-1 0,0 1 0,0-1 0,0 0 0,0 0 0,-1 1 0,0-1 0,0 0 0,0 0 0,0 0 0,-1 0 0,0-8 0,0 9 0,0-1 0,-1 1 0,1-1 0,-1 1 0,0-1 0,0 1 0,0 0 0,0-1 0,-1 1 0,0 0 0,0 0 0,0 0 0,0 0 0,-1 0 0,1 1 0,-1-1 0,-4-3 0,1 3 0,0 0 0,-1 1 0,1 0 0,-1 0 0,0 1 0,0-1 0,0 1 0,0 1 0,0-1 0,0 1 0,-1 1 0,1-1 0,-9 2 0,10-1 0,0 0 0,1 0 0,-1 1 0,1 0 0,0 0 0,-1 0 0,1 1 0,0 0 0,-1 0 0,1 0 0,0 0 0,1 1 0,-1 0 0,0 0 0,1 1 0,0-1 0,-8 8 0,10-9 0,1 1 0,-1-1 0,1 1 0,0-1 0,0 1 0,0 0 0,0 0 0,0-1 0,0 1 0,1 0 0,0 0 0,-1 0 0,1 0 0,0-1 0,0 1 0,0 0 0,1 0 0,-1 0 0,1 0 0,0-1 0,0 1 0,0 0 0,0-1 0,0 1 0,0 0 0,1-1 0,-1 1 0,1-1 0,-1 0 0,4 3 0,5 7 0,1-2 0,0 0 0,0 0 0,19 12 0,-25-19 0,61 41 0,-33-23 0,35 28 0,-66-47 0,1 0 0,-1 0 0,0 0 0,0 0 0,0 0 0,0 0 0,0 1 0,0-1 0,-1 1 0,1-1 0,-1 1 0,1 0 0,-1 0 0,0-1 0,0 1 0,0 0 0,-1 0 0,1 0 0,-1 0 0,1 0 0,-1 0 0,0 0 0,0 0 0,-1 3 0,0-2 0,-1-1 0,1 0 0,-1 0 0,0 0 0,0 0 0,0 0 0,0 0 0,0-1 0,-1 1 0,1-1 0,-1 1 0,0-1 0,0 0 0,1 0 0,-1 0 0,-1-1 0,1 1 0,0-1 0,0 1 0,-5 0 0,-16 5-170,-1-1-1,0-2 0,0 0 1,0-2-1,0 0 0,0-2 1,-45-5-1,23-1-6655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2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24575,'-4'0'0,"2"0"0,7 0 0,6 0 0,6 0 0,5 0 0,3 0 0,1-4 0,1-3 0,0 2 0,0 0 0,0 2 0,-5 1-8191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 24575,'-6'0'0,"-6"10"0,-11 13 0,14-12 0,0 0 0,1 1 0,1 0 0,0 1 0,1 0 0,0 0 0,0 0 0,2 0 0,0 1 0,0 0 0,1 0 0,1 0 0,-1 17 0,3-23 0,0-1 0,1 0 0,-1 1 0,2-1 0,-1 0 0,1 1 0,0-1 0,0 0 0,1 0 0,0-1 0,6 13 0,-5-14 0,0 0 0,0-1 0,0 1 0,0-1 0,1 0 0,0 0 0,-1-1 0,1 1 0,1-1 0,-1 0 0,0-1 0,1 1 0,0-1 0,-1 0 0,1 0 0,7 1 0,-3-2 0,-1 0 0,1-1 0,0 0 0,0-1 0,0 0 0,0 0 0,-1-1 0,1-1 0,0 1 0,-1-2 0,0 1 0,0-1 0,0 0 0,0-1 0,-1 0 0,1-1 0,13-11 0,-15 12 0,-1-1 0,0 1 0,0-1 0,0 0 0,-1-1 0,1 1 0,-2-1 0,1 0 0,-1 0 0,0 0 0,0-1 0,-1 0 0,0 1 0,0-1 0,-1 0 0,0-1 0,-1 1 0,0 0 0,0 0 0,0-1 0,-2-12 0,-3 8 0,0 1 0,-1 0 0,0 0 0,-1 0 0,0 0 0,-1 1 0,-1 0 0,0 0 0,0 1 0,-1 0 0,0 1 0,-1 0 0,-20-15 0,26 21-195,-1 0 0,0 1 0,0-1 0,0 1 0,0 0 0,-6-1 0,-8-1-6631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304 583 24575,'0'0'0,"1"0"0,0 0 0,0 0 0,-1 0 0,1 0 0,0 0 0,-1-1 0,1 1 0,0 0 0,0 0 0,-1-1 0,1 1 0,-1 0 0,1-1 0,0 1 0,-1-1 0,1 1 0,-1-1 0,1 1 0,-1-1 0,1 1 0,-1-1 0,1 0 0,-1 1 0,0-1 0,1 1 0,-1-1 0,0 0 0,1 1 0,-1-1 0,0 0 0,0 0 0,0 1 0,0-1 0,0 0 0,0 0 0,0 1 0,0-1 0,0 0 0,0 1 0,0-1 0,0 0 0,0 0 0,0 1 0,-1-1 0,1 0 0,0 1 0,-1-2 0,0-1 0,0 0 0,-1 0 0,1 0 0,0 0 0,-1 1 0,0-1 0,1 0 0,-1 1 0,0-1 0,-4-2 0,2 2 0,-1 0 0,1 0 0,-1 1 0,0 0 0,1 0 0,-1 0 0,0 1 0,-1-1 0,1 1 0,0 1 0,0-1 0,0 1 0,-1 0 0,-6 0 0,3 1 0,1 1 0,-1 0 0,1 0 0,0 1 0,0 0 0,0 0 0,0 1 0,-9 5 0,4 0 0,1-1 0,0 1 0,1 1 0,0 0 0,0 1 0,1 0 0,1 0 0,0 1 0,-15 25 0,23-34 0,-1 0 0,0 0 0,1 0 0,0 1 0,0-1 0,0 0 0,0 1 0,0-1 0,1 0 0,-1 1 0,1-1 0,0 1 0,0-1 0,1 1 0,-1-1 0,1 0 0,-1 1 0,1-1 0,0 1 0,0-1 0,0 0 0,1 0 0,-1 0 0,4 4 0,-2-3 0,1 0 0,-1 0 0,1-1 0,0 1 0,1-1 0,-1 0 0,1 0 0,-1-1 0,1 0 0,0 1 0,0-1 0,-1-1 0,2 1 0,-1-1 0,8 1 0,-3 0 0,0-1 0,1 0 0,-1-1 0,1 0 0,-1 0 0,1-1 0,-1-1 0,0 0 0,0 0 0,0-1 0,0 0 0,0-1 0,17-9 0,-19 9 0,-1-1 0,0-1 0,0 1 0,0-1 0,-1 0 0,0 0 0,0-1 0,-1 0 0,0 0 0,0 0 0,0-1 0,-1 0 0,0 0 0,-1 0 0,0 0 0,5-17 0,11-54 0,-4 0 0,-3-1 0,-3-1 0,-5-158 0,-5 232 0,0-1 0,-1 1 0,0-1 0,0 1 0,-6-12 0,7 18 0,1 0 0,-1 0 0,1 0 0,-1 0 0,1 0 0,-1 0 0,0 0 0,0 0 0,0 0 0,1 0 0,-1 1 0,0-1 0,0 0 0,0 1 0,0-1 0,0 0 0,0 1 0,-2-1 0,2 1 0,0 0 0,0 0 0,0 1 0,0-1 0,0 0 0,0 1 0,0-1 0,0 1 0,0-1 0,0 1 0,0-1 0,1 1 0,-1 0 0,0-1 0,0 1 0,1 0 0,-1 0 0,0 0 0,1-1 0,-1 1 0,1 0 0,-1 0 0,1 0 0,-1 0 0,0 1 0,-3 8 0,0 0 0,0 0 0,1 0 0,0 0 0,1 0 0,0 1 0,0 12 0,0 80 0,2-63 0,2 29-273,3-1 0,3 1 0,3-1 0,25 85 0,-27-124-6553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253 356 24575,'2'-41'0,"-1"29"0,0 0 0,-1-1 0,0 1 0,-1-1 0,-1 1 0,-4-22 0,5 32 0,0 0 0,0 0 0,1 1 0,-1-1 0,0 0 0,0 0 0,0 1 0,-1-1 0,1 1 0,0-1 0,-1 1 0,1 0 0,-1 0 0,1-1 0,-1 1 0,1 0 0,-1 0 0,0 0 0,0 1 0,0-1 0,1 0 0,-1 1 0,0-1 0,0 1 0,0-1 0,0 1 0,0 0 0,0 0 0,0 0 0,0 0 0,0 0 0,0 1 0,0-1 0,1 0 0,-1 1 0,0-1 0,0 1 0,0 0 0,0 0 0,-2 2 0,-10 3 0,1 2 0,1 0 0,0 0 0,-14 13 0,17-15 0,-2 4 0,-1 0 0,2 0 0,-1 1 0,1 1 0,1 0 0,-9 13 0,16-22 0,1 1 0,-1-1 0,1 0 0,-1 0 0,1 0 0,0 1 0,0-1 0,1 1 0,-1-1 0,1 0 0,-1 1 0,1-1 0,1 7 0,0-7 0,-1-1 0,1 0 0,0 1 0,0-1 0,1 0 0,-1 0 0,0 0 0,1 0 0,-1 0 0,1 0 0,0 0 0,0 0 0,-1 0 0,1-1 0,0 1 0,1-1 0,-1 0 0,0 1 0,0-1 0,1 0 0,3 1 0,2 0 0,0 0 0,0 0 0,0-1 0,0 0 0,1 0 0,-1-1 0,0 0 0,1 0 0,-1-1 0,0 0 0,0-1 0,0 0 0,0 0 0,15-7 0,-17 7 0,0 0 0,0-1 0,0 0 0,-1 0 0,1-1 0,-1 1 0,1-1 0,-1-1 0,-1 1 0,1-1 0,-1 1 0,1-1 0,-1-1 0,-1 1 0,1 0 0,-1-1 0,0 0 0,0 0 0,3-8 0,-8-7 0,-2 19 0,-1 12 0,2 0 0,1-1 0,0 0 0,1 1 0,0-1 0,0 1 0,1 0 0,1-1 0,-1 1 0,1-1 0,5 18 0,-5-23 0,0-1 0,0 0 0,0 0 0,1 0 0,-1 0 0,1 0 0,0-1 0,0 1 0,0 0 0,0-1 0,0 0 0,1 1 0,-1-1 0,1 0 0,-1 0 0,1 0 0,0-1 0,0 1 0,0 0 0,0-1 0,0 0 0,0 0 0,0 0 0,0 0 0,0 0 0,1-1 0,-1 0 0,0 1 0,0-1 0,1 0 0,-1 0 0,0-1 0,0 1 0,6-2 0,0 0 0,1 0 0,0-1 0,-1 0 0,0-1 0,0 0 0,0 0 0,0-1 0,-1 0 0,0 0 0,0-1 0,0 0 0,0-1 0,-1 0 0,0 0 0,-1 0 0,0-1 0,0 0 0,0 0 0,-1 0 0,7-15 0,-3 2 0,-2-1 0,0 0 0,-1 0 0,0 0 0,-2 0 0,-1-1 0,0-41 0,-5-70 0,-6 151 0,-2 21 0,3 15 60,0 85 0,7-111-308,2 0 1,1 0-1,1 0 1,1 0-1,9 26 1,-4-27-6579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24575,'3'-3'0,"0"1"0,0 0 0,0 0 0,1 0 0,-1 0 0,1 0 0,-1 1 0,1-1 0,0 1 0,0 0 0,0 0 0,4 0 0,52-2 0,-39 3 0,105 0 0,48-2 0,-148 0 0,0-1 0,-1-2 0,1 0 0,38-14 0,-61 18 0,0 0 0,0-1 0,0 1 0,-1-1 0,1 1 0,-1-1 0,1 0 0,-1 0 0,1 0 0,-1 0 0,0 0 0,0-1 0,0 1 0,0-1 0,-1 1 0,1-1 0,1-4 0,-3 6 0,1-1 0,-1 1 0,0 0 0,0-1 0,0 0 0,0 1 0,0-1 0,0 1 0,0-1 0,0 1 0,-1-1 0,1 1 0,-1 0 0,1-1 0,-1 1 0,1-1 0,-1 1 0,0 0 0,0 0 0,0-1 0,1 1 0,-1 0 0,0 0 0,-1 0 0,1 0 0,0 0 0,0 0 0,0 0 0,-1 0 0,1 0 0,0 1 0,-1-1 0,1 1 0,0-1 0,-1 1 0,-2-1 0,-4-2 0,0 1 0,0 0 0,0 0 0,0 1 0,0 0 0,0 0 0,-1 1 0,1 0 0,0 1 0,0-1 0,0 2 0,-1-1 0,1 1 0,0 0 0,1 1 0,-1 0 0,0 0 0,1 1 0,0 0 0,-1 0 0,2 0 0,-13 11 0,14-10 0,-1 0 0,1 0 0,0 0 0,1 1 0,-1 0 0,1 0 0,0 0 0,0 1 0,1-1 0,0 1 0,0 0 0,1 0 0,0 0 0,0 0 0,0 0 0,1 0 0,0 0 0,1 1 0,-1-1 0,2 0 0,-1 1 0,1-1 0,0 0 0,0 1 0,5 13 0,-5-17 0,1 1 0,0-1 0,0 1 0,0-1 0,1 0 0,-1 1 0,1-1 0,0-1 0,0 1 0,1 0 0,-1-1 0,1 1 0,0-1 0,-1 0 0,1 0 0,9 4 0,-10-6 0,0 0 0,1 0 0,-1 0 0,0-1 0,1 1 0,-1-1 0,0 0 0,1 0 0,-1 0 0,1 0 0,-1-1 0,0 1 0,1-1 0,-1 0 0,0 0 0,0 0 0,0 0 0,0-1 0,0 1 0,0-1 0,0 0 0,0 0 0,0 0 0,-1 0 0,4-3 0,1-4 0,1 1 0,-1-1 0,-1-1 0,1 1 0,-2-1 0,1 0 0,-2-1 0,8-20 0,7-14 0,-18 43 0,-1 1 0,1-1 0,-1 1 0,1 0 0,0-1 0,0 1 0,0 0 0,0-1 0,0 1 0,0 0 0,0 0 0,0 0 0,0 0 0,0 0 0,1 0 0,-1 0 0,0 0 0,3-1 0,-3 3 0,0-1 0,-1 0 0,1 0 0,0 0 0,0 0 0,0 1 0,-1-1 0,1 0 0,0 1 0,-1-1 0,1 0 0,0 1 0,-1-1 0,1 1 0,0-1 0,-1 1 0,1 0 0,-1-1 0,1 1 0,-1 0 0,1-1 0,-1 1 0,0 0 0,1 1 0,3 5 0,-1 1 0,0 0 0,-1 0 0,0 0 0,2 9 0,3 29-98,22 115-1169,-23-134-5559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24575,'-5'0'0,"4"0"0,6 0 0,6 0 0,6 0 0,9 0 0,5 0 0,0 0 0,1 0 0,-2 0 0,-5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54 24575,'-48'-38'0,"71"46"0,0 12 0,0 1 0,-1 2 0,-2 0 0,28 39 0,-19-17 0,-1 1 0,35 80 0,-27-49 0,-35-74 0,1 0 0,-1 0 0,1-1 0,0 1 0,0 0 0,0-1 0,0 1 0,0-1 0,0 1 0,1-1 0,4 3 0,-7-5 0,1 0 0,-1 1 0,1-1 0,-1 0 0,1 0 0,-1 0 0,1 0 0,-1 0 0,1 0 0,-1 0 0,1 0 0,0 0 0,-1 0 0,1 0 0,-1 0 0,1 0 0,-1 0 0,1 0 0,-1-1 0,1 1 0,-1 0 0,1 0 0,-1-1 0,1 1 0,0-1 0,0-1 0,1 1 0,-1-1 0,1 0 0,-1 0 0,0 0 0,0 0 0,0 0 0,0 0 0,0 0 0,0-2 0,29-114 0,-8 26 0,37-122 0,-58 210-136,0 0-1,1 0 1,0 0-1,0 0 1,0 1-1,0-1 1,0 0-1,1 1 0,3-4 1,7-4-6690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80 24575,'0'0'0,"0"0"0,0 0 0,-1 0 0,1 0 0,0 0 0,-1 0 0,1 0 0,0 0 0,0 0 0,-1 0 0,1 0 0,0 0 0,0 0 0,-1 0 0,1 0 0,0 0 0,0 0 0,-1 0 0,1-1 0,0 1 0,0 0 0,-1 0 0,1 0 0,0 0 0,0-1 0,-1 1 0,1 0 0,0 0 0,0 0 0,0-1 0,0 1 0,-1 0 0,1 0 0,0-1 0,0 1 0,0 0 0,0 0 0,0-1 0,0 1 0,1 0 0,-1 0 0,1 0 0,-1 0 0,0 0 0,1 0 0,-1 0 0,1 0 0,-1 0 0,1 0 0,-1 0 0,1 0 0,-1 1 0,0-1 0,1 0 0,-1 0 0,1 0 0,-1 1 0,0-1 0,1 0 0,-1 1 0,0-1 0,1 0 0,-1 1 0,0-1 0,1 0 0,-1 1 0,0-1 0,1 1 0,117 145 0,-92-110 0,31 55 0,-5-8 0,-52-82 0,1 0 0,-1 0 0,0-1 0,1 1 0,-1 0 0,1 0 0,-1-1 0,1 1 0,0 0 0,-1-1 0,1 1 0,-1-1 0,1 1 0,0 0 0,0-1 0,-1 0 0,1 1 0,0-1 0,0 1 0,0-1 0,-1 0 0,1 0 0,0 1 0,0-1 0,0 0 0,0 0 0,0 0 0,0 0 0,-1 0 0,1 0 0,0 0 0,0 0 0,0-1 0,0 1 0,0 0 0,-1 0 0,1-1 0,0 1 0,0 0 0,0-1 0,-1 1 0,1-1 0,0 1 0,-1-1 0,1 1 0,0-1 0,-1 0 0,1 1 0,-1-1 0,1 0 0,-1 0 0,1 1 0,0-2 0,3-6 0,1 0 0,-2-1 0,1 1 0,2-11 0,-3 11 0,29-91 0,-4 14 0,40-86 0,-66 166-111,-2 4 33,1-1-1,-1 1 1,1 0-1,-1 0 1,1-1 0,0 1-1,-1 0 1,1 0 0,0 0-1,0 0 1,0 0-1,0 0 1,0 0 0,0 0-1,2-1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24575,'7'-4'0,"-1"0"0,1 0 0,1 0 0,-1 1 0,0 0 0,1 1 0,0-1 0,0 1 0,15-1 0,-1-1 0,-9 0 0,52-8 0,-62 12 0,0-1 0,0 1 0,0 0 0,0 0 0,0 0 0,0 1 0,0-1 0,0 0 0,0 1 0,0 0 0,0 0 0,-1 0 0,1 0 0,0 0 0,0 1 0,-1-1 0,5 4 0,-6-4 0,-1 0 0,1 0 0,0 0 0,-1 0 0,1 0 0,0 0 0,-1 0 0,1 0 0,-1 0 0,1 1 0,-1-1 0,0 0 0,0 0 0,1 0 0,-1 1 0,0-1 0,0 0 0,0 0 0,0 1 0,-1-1 0,1 2 0,-1 0 0,0 0 0,0 0 0,-1 0 0,1 0 0,-1 0 0,0 0 0,-3 5 0,-4 2 0,0 0 0,-20 16 0,21-20 0,-61 56 0,64-57 0,1 0 0,0 0 0,-1 0 0,2 1 0,-1-1 0,1 1 0,-1 0 0,2 0 0,-1 0 0,1 0 0,-2 8 0,3-12 0,1 0 0,0 0 0,0 0 0,0 0 0,0 0 0,0 0 0,1 0 0,-1 0 0,0 0 0,1 0 0,0 0 0,-1 0 0,1 0 0,0-1 0,0 1 0,0 0 0,0 0 0,0-1 0,3 3 0,-1-1 0,0 0 0,0 0 0,1-1 0,-1 0 0,1 0 0,-1 0 0,1 0 0,0 0 0,5 1 0,1 0 0,1-1 0,0 1 0,-1-2 0,1 0 0,0 0 0,18-2 0,7-3-1365,-1-2-5461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24575,'-4'0'0,"2"0"0,7 0 0,6 0 0,6 0 0,5 0 0,7 0 0,7 0 0,3 0 0,3 0 0,-2 0 0,-2 0 0,-4 0 0,-8 0-8191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418 183 24575,'3'0'0,"0"0"0,0-1 0,0 1 0,0-1 0,0 0 0,-1 1 0,1-2 0,0 1 0,0 0 0,-1 0 0,1-1 0,-1 1 0,1-1 0,-1 0 0,1 0 0,-1 0 0,0 0 0,0 0 0,0 0 0,0-1 0,-1 1 0,1-1 0,-1 1 0,1-1 0,-1 0 0,0 1 0,0-1 0,2-6 0,-2 5 0,0 0 0,-1 0 0,1 0 0,-1 0 0,1-1 0,-1 1 0,0 0 0,-1 0 0,1 0 0,-1 0 0,0 0 0,0 0 0,0 0 0,0 0 0,-1 0 0,0 0 0,1 0 0,-2 1 0,1-1 0,-3-4 0,0 4 0,0 0 0,0 0 0,0 0 0,-1 1 0,1 0 0,-1 0 0,1 0 0,-1 1 0,0 0 0,0 0 0,0 0 0,-1 1 0,1 0 0,0 0 0,0 0 0,-1 1 0,1 0 0,0 0 0,-1 1 0,1 0 0,-8 2 0,-9 2 0,1 1 0,-1 0 0,1 2 0,-29 15 0,30-13 0,1 1 0,1 1 0,-33 26 0,45-32 0,0 0 0,0 1 0,1-1 0,0 1 0,0 1 0,1-1 0,0 1 0,0 0 0,1 0 0,0 0 0,0 1 0,-3 11 0,6-16 0,0-1 0,1 1 0,-1-1 0,1 1 0,0-1 0,0 1 0,0 0 0,1-1 0,-1 1 0,1-1 0,0 1 0,-1-1 0,2 1 0,-1-1 0,0 0 0,1 1 0,-1-1 0,5 5 0,-2-3 0,0-1 0,0 0 0,0 0 0,1 0 0,-1-1 0,1 0 0,0 1 0,0-2 0,1 1 0,8 3 0,2-1 0,1 0 0,0-1 0,0-1 0,0 0 0,0-1 0,32-1 0,-32-2 0,-1-1 0,1-1 0,-1 0 0,1-1 0,-1-1 0,0 0 0,-1-2 0,1 1 0,-1-2 0,-1 0 0,1-1 0,-1 0 0,-1-1 0,16-14 0,-24 19 0,-1 1 0,1 0 0,1 0 0,-1 1 0,1 0 0,8-5 0,-12 8 0,-1 0 0,0-1 0,1 1 0,-1 0 0,0 0 0,1 0 0,-1 0 0,1 0 0,-1 0 0,0 0 0,1 0 0,-1 1 0,1-1 0,-1 0 0,0 1 0,1-1 0,-1 1 0,0 0 0,0-1 0,1 1 0,-1 0 0,0 0 0,0 0 0,0 0 0,0 0 0,0 0 0,0 0 0,0 0 0,-1 0 0,1 0 0,0 0 0,0 1 0,-1-1 0,1 0 0,0 3 0,3 7 20,-1-1 0,0 1-1,0 0 1,-1 0 0,1 11-1,-2-11-266,0 0 0,1 0 0,1 0-1,0-1 1,5 14 0,1-6-6579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255 589 24575,'-1'-5'0,"0"1"0,-1 0 0,1-1 0,-1 1 0,0 0 0,-1 0 0,-4-6 0,2 0 0,0 1 0,-1 0 0,1 0 0,-1 1 0,-1 0 0,0 0 0,0 0 0,-13-10 0,17 16 0,0 0 0,0 0 0,0 1 0,0-1 0,0 1 0,0 0 0,-1 0 0,1 0 0,0 0 0,-1 1 0,1-1 0,0 1 0,-1 0 0,1 0 0,-1 0 0,1 0 0,0 1 0,-1-1 0,1 1 0,0 0 0,-1 0 0,1 0 0,0 0 0,0 1 0,0-1 0,0 1 0,-3 2 0,0 0 0,-1 1 0,1-1 0,1 1 0,-1 1 0,1-1 0,-1 1 0,2 0 0,-1 0 0,1 0 0,0 1 0,-7 13 0,10-17 0,0-1 0,0 1 0,1-1 0,-1 1 0,0-1 0,1 1 0,0 0 0,-1-1 0,1 1 0,0 0 0,1-1 0,-1 1 0,0 0 0,1-1 0,0 1 0,-1 0 0,1-1 0,0 1 0,0-1 0,0 1 0,1-1 0,-1 0 0,1 0 0,-1 1 0,1-1 0,0 0 0,-1 0 0,1-1 0,0 1 0,0 0 0,1-1 0,-1 1 0,0-1 0,0 1 0,1-1 0,4 2 0,0-1 0,-1 1 0,1-1 0,0 0 0,0 0 0,0-1 0,1 0 0,-1 0 0,0-1 0,0 0 0,0 0 0,1-1 0,-1 0 0,0 0 0,0-1 0,0 1 0,0-2 0,0 1 0,-1-1 0,1 0 0,-1 0 0,9-6 0,-6 3 0,0-1 0,0 0 0,0 0 0,-1-1 0,0-1 0,0 1 0,-1-1 0,0 0 0,-1-1 0,0 1 0,-1-1 0,9-20 0,3-31 0,-2-1 0,-3 0 0,6-97 0,-12 101 0,1-17 0,-9 69 0,-2 15 0,-4 18 0,-6 50 60,-8 156 0,22-192-308,1-1 1,2 1-1,2-1 1,1 1-1,21 65 1,-14-70-6579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24575,'0'-4'0,"5"-6"0,5-2 0,6 2 0,4 3 0,4 1 0,1 3 0,2 2 0,5 1 0,1 0 0,-5 0-8191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3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53 235 24575,'-3'2'0,"1"1"0,1 0 0,-1 0 0,0 0 0,1 0 0,-1 0 0,1 0 0,0 1 0,0-1 0,0 0 0,0 5 0,-4 41 0,4-34 0,-3 115 0,-5 41 0,-6 22 0,17-173 0,4-26 0,6-33 0,-4-61 0,-8-140 0,-2 116 0,0 45 0,0 39 0,2-1 0,1 1 0,7-43 0,-8 80 0,1 1 0,-1-1 0,1 0 0,-1 0 0,1 0 0,0 1 0,0-1 0,0 1 0,1-1 0,-1 0 0,1 1 0,-1 0 0,1-1 0,0 1 0,0 0 0,0 0 0,0 0 0,0 0 0,0 0 0,0 1 0,1-1 0,-1 1 0,1-1 0,-1 1 0,1 0 0,0 0 0,-1 0 0,1 0 0,0 1 0,0-1 0,4 0 0,-1 2 0,0-1 0,0 1 0,0 0 0,0 0 0,0 1 0,-1 0 0,1 0 0,0 0 0,-1 1 0,1 0 0,-1 0 0,0 0 0,9 8 0,-1 0 0,0 1 0,-1 0 0,0 1 0,-1 0 0,-1 1 0,0 0 0,-1 1 0,14 30 0,-19-37 0,-1 0 0,-1 0 0,0 0 0,0 0 0,-1 0 0,1 1 0,-2-1 0,1 1 0,-2 8 0,0-11 0,0-1 0,0 1 0,0 0 0,-1 0 0,0-1 0,0 1 0,0-1 0,-1 0 0,0 1 0,0-1 0,-1 0 0,1-1 0,-1 1 0,-4 4 0,-31 22-1365,-4-5-5461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5.7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174 424 0,'-24'0'0,"24"25"62,0-1-46,0 1-1,0 0 1,0 0-16,0 0 0,0 25 16,0-25-16,0 25 0,0-1 15,0 1-15,0 0 16,0-25-16,0 25 0,0 0 15,-25-26-15,25 1 16,0 0-16</inkml:trace>
  <inkml:trace contextRef="#ctx0" brushRef="#br0" timeOffset="323">25 349 0,'-25'-50'0,"25"0"16,0 1-16,0-1 0,0 25 16,25 0-16,0 0 15,0 0-15,25 0 0,-25 0 16,24 25-16,26 0 0,-25 0 16,25 0-16,-26 0 15,1 25-15,25 0 0,-25 0 16,-25 0-16,24 0 15,-24 25-15,0-25 0,-25 24 16,0 1-16,0-25 0,-25 25 16,-25-25-16,26 0 15,-26 24-15,0-24 0,-25-25 16,25 25-16,1-25 16,24 0-16,0 0 0,0 0 15</inkml:trace>
  <inkml:trace contextRef="#ctx0" brushRef="#br0" timeOffset="761">1195 473 0,'-24'0'16,"-1"-24"-1,0 24-15,25 24 16,-25-24-16,0 25 16,25 0-16,-25 0 0,0 25 15,0-25-15,0 25 16,0 0-16,25-26 0,-25 26 15,25 0-15,0-25 0,25 25 16,0-25-16,0 0 16,25-1-16,-25 1 0,25-25 15,0 25-15,-26-25 16,26-25-16,-25 25 0,0-25 16,0-24-16,0 24 0,-25-25 15,0 0-15,0 0 16,0 1-16,0-1 0,-25 25 15,0-25-15,0 25 16,-25 25-16,25-25 0,1 25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7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164 149 0,'-25'0'16,"0"-25"-1,0 25-15,0 0 16,25 25 0,-25 0-16,25 0 0,-25 0 15,25 24-15,0 26 0,0-25 16,0 25-16,0-1 16,0 1-16,0 0 0,25-25 15,-25 24-15,25-24 16,-25-25-16,25 25 0,0-25 15,0-25-15</inkml:trace>
  <inkml:trace contextRef="#ctx0" brushRef="#br0" timeOffset="232">512 224 0,'0'-25'15,"-25"25"1,0 0 0,25 25-16,0 0 15,0-1-15,0 26 16,25-25-16,-25 25 0,0 0 16,25 0-16,-25-1 0,0 1 15,25-25-15,-25 25 16,0-25-16</inkml:trace>
  <inkml:trace contextRef="#ctx0" brushRef="#br0" timeOffset="558">512 473 0,'0'-25'0,"25"0"16,0 0-1,0 25-15,0 0 16,0 0-16,0-25 0,0 25 15,-1 0-15,1 0 16,25-25-16,-25 25 0,0 0 16,0 0-16,0-25 15,0 0-15,-25 0 16,0 1 0,0-1-16,0 50 46,0-1-46,0 26 16,0-25-16,0 25 0,0 0 16,0 0-16,0-1 15,0 1-15,0-25 0,0 0 16,25 0-16</inkml:trace>
  <inkml:trace contextRef="#ctx0" brushRef="#br0" timeOffset="772">1284 273 0,'0'25'47,"0"0"-47,0 0 0,0 0 15,0 0-15,0 25 0,0-25 16,0 24-16,0 1 15,0-25-15,0 25 0,0-25 16,0 0-16,0 0 16</inkml:trace>
  <inkml:trace contextRef="#ctx0" brushRef="#br0" timeOffset="1013">1259 348 0,'0'-50'0,"0"1"0,0 24 15,0 0-15,25 0 0,0 25 16,0 0 0,0 25-16,0 0 0,0 0 15,24-1-15,-24 26 16,0 0-16,0 0 0,-25 0 16,0-1-16,0-24 15,-25 25-15,0 0 0,0 0 16,-24-25-16,-1 0 0,0 0 15,0-25-15,25 0 16,-24 0-16,24 0 0</inkml:trace>
  <inkml:trace contextRef="#ctx0" brushRef="#br0" timeOffset="1588">1932 298 0,'0'25'47,"0"0"-31,0 0-16,0 0 15,0 25-15,25-25 0,-25 24 16,0-24-16,24 0 15,-24 0-15,0 0 0,0 0 16,0 0-16,0-50 31,-24 0-31,24-25 16,0 0-16,-25 26 16,25-51-16,0 25 0,0 0 15,0-24-15,25 24 0,-1 0 16,1 25-16,0-25 15,0 25-15,0 25 0,25 0 16,-25 0-16,25 0 0,-26 25 16,1 0-16,0 0 15,-25 25-15,0-25 0,0 25 16,0-26-16,-25 1 16,0 0-16,-24 0 0,24 0 15,0 0-15,-25-25 16,25 0-16,0 0 0,0 0 15,50 0 1,0 0 0,0 0-16,25 0 0,-25 0 15,25 25-15,-1 0 0,1 0 16,-25 0-16,25-1 16,-25 1-16,0 25 0,0-25 15,-1 0-15</inkml:trace>
  <inkml:trace contextRef="#ctx0" brushRef="#br0" timeOffset="1811">2704 49 0,'0'-25'0,"0"1"0,24 24 16,1 24-16,0 26 15,25 0-15,-25 0 16,0 49-16,0-24 0,25 25 16,-50-1-16,25 26 0,-25-25 15,-25-1-15,0-24 16,-25 24-16,0-49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8.5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0,'25'0'0,"0"0"46,-25 25-14,-25 0-17,25 0 1,0 0 0,0 0-16,0 0 0,0 0 15,0 0-15,0 0 16</inkml:trace>
  <inkml:trace contextRef="#ctx0" brushRef="#br0" timeOffset="798">1693 1768 0,'-25'0'16,"25"-24"-16,25 24 15,0 0 1,0 24-16,0-24 16,0 0-16,0 0 0,-1 0 15,26 0-15,-25 0 16,25 0-16,-25 0 0,25-24 15,-25 24-15,-1 0 0,1 0 16,-25-25 0</inkml:trace>
  <inkml:trace contextRef="#ctx0" brushRef="#br0" timeOffset="1036">1917 1594 0,'0'25'47,"0"0"-31,0 0-16,0 0 16,25-25-16,-25 25 15,0 0-15,0 24 0,0-24 16,0 0-16,0 0 15,-25 0-15,25 0 16</inkml:trace>
  <inkml:trace contextRef="#ctx0" brushRef="#br0" timeOffset="1252">2116 1594 0,'-25'0'16,"1"0"0,-1 25-16,0 0 15,0-25-15,0 25 16,0 0-16,0-25 0,0 25 16,0 0-16,0-1 15,1-24-15</inkml:trace>
  <inkml:trace contextRef="#ctx0" brushRef="#br0" timeOffset="1445">1818 1644 0,'24'0'15,"-24"25"1,25 0-1,0 0-15,0 0 0,0-1 16,0 1-16,25 25 16,0-25-16,-26 0 0,26 0 15,-25 0-15,0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24575,'1'-2'0,"0"0"0,-1 0 0,1 0 0,0 0 0,0 0 0,0 0 0,0 1 0,0-1 0,1 0 0,-1 1 0,1-1 0,-1 0 0,4-1 0,22-20 0,-3 6 0,0 0 0,1 2 0,41-19 0,-58 30 0,0 1 0,1 1 0,-1-1 0,1 2 0,0-1 0,0 1 0,10 0 0,-15 1 0,1 0 0,0 1 0,-1 0 0,1 0 0,-1 0 0,1 0 0,-1 0 0,1 1 0,-1 0 0,0 0 0,0 0 0,0 1 0,0-1 0,5 6 0,-5-4 0,-1 0 0,1 0 0,-1 0 0,0 0 0,-1 1 0,1-1 0,-1 1 0,0 0 0,0-1 0,0 1 0,-1 0 0,0 0 0,0 1 0,0-1 0,0 0 0,-1 0 0,0 0 0,0 0 0,-1 1 0,1-1 0,-1 0 0,0 0 0,-3 9 0,-1 2 0,-1 1 0,0-1 0,-1 0 0,-1-1 0,-18 28 0,2-12 0,-1-1 0,-1 0 0,-2-3 0,-1 0 0,-59 41 0,84-65 0,0-1 0,0 1 0,1 0 0,-1 1 0,1-1 0,0 0 0,0 1 0,-4 7 0,6-11 0,1 0 0,0 1 0,0-1 0,0 1 0,0-1 0,0 1 0,0-1 0,-1 0 0,1 1 0,0-1 0,0 1 0,0-1 0,1 1 0,-1-1 0,0 0 0,0 1 0,0-1 0,0 1 0,0-1 0,0 1 0,1-1 0,-1 0 0,0 1 0,0-1 0,0 0 0,1 1 0,-1-1 0,0 0 0,1 1 0,-1-1 0,0 0 0,1 1 0,-1-1 0,3 1 0,-1 0 0,1 0 0,-1 0 0,1-1 0,-1 1 0,1-1 0,-1 0 0,1 0 0,-1 0 0,4 0 0,208-20 0,-146 11 0,-14 2-109,-23 1-100,0 2-1,0 2 1,1 0 0,-1 3-1,37 3 1,-50 1-6617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3.0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10316 6300 0,'0'-25'0,"24"0"0,1-25 16,-25 25-16,0 0 16,0-24-16,0 24 0,-25 25 15,-24-25-15,24 25 16,-25 0-16,0 25 0,0 0 16,1-1-16,-1 26 15,25 0-15,-25 0 0,25 0 16,0-1-16,25 1 0,0 25 15,0-25-15,0 0 16,25-1-16,0 1 0,25-25 16,0 0-16,-1 0 0,1 0 15,0-25-15,0 0 16,25 0-16,-51-25 0</inkml:trace>
  <inkml:trace contextRef="#ctx0" brushRef="#br0" timeOffset="743">9793 6549 0,'-50'0'15,"25"0"-15,0-25 0,25 0 32,50 25-32,-25-25 15,25 25-15,24 0 0,-24-25 16,25 25-16,-1-25 15,26 25-15,-25 0 0,-1-25 16,1 25-16,-25-25 0,0 25 16,0-24-16,-25-1 15,-1 25-15,1-25 0,-25 0 16,0 0 0,-25 25-16,1-25 0,24 50 31,0 0-31,0 0 15,0 0-15,0 0 0,0-1 16,0 26-16,24-25 0,-24 25 16,0 0-16,0-25 15,0 0-15,0 24 0,0-24 16,0 0 0,0-50 15,0 0-16,25-24-15,-25 24 0,25-25 16,0 25-16,-25-25 16,25 25-16,0-25 0,0 26 15,-25-1-15,25 25 0,0 0 16,0 0 0,-1 25-16,-24-1 15,25 1-15,-25 0 16,0 0-16,0 0 0,0 0 15,25 0-15,-25 0 16,0 0 0,25-25-16,-25-25 15,25 25 1,0-25-16,-25 0 0,50 0 16,-25 0-16,0 0 0,-1 0 15,1 0-15,0 1 16,0 24-16,0 0 0,0 24 15,0 1-15,-25 0 16,25 25-16,-25-25 0,25 25 16,-25 0-16,25-26 15,-25 1-15,0 0 0,0 0 16,24-25-16</inkml:trace>
  <inkml:trace contextRef="#ctx0" brushRef="#br0" timeOffset="1218">11461 6250 0,'0'-75'0,"0"25"16,0 1-16,0-1 15,0 25-15,0 0 0,0 50 16,0 25 0,25 0-16,-25-1 15,0 26-15,25 0 0,-25-1 16,25 26-16,0-25 15,-25 24-15,25-24 0,-25 0 16,0-1-16,24-24 0,-24 0 16,0 0-16,0-25 15,0 0-15,-24-25 32,24-25-32,0 0 0,-25 0 15,25-25-15,-25 0 0,0 1 16,25-26-16,-25 0 15,25 25-15,0-24 0,0-1 16,0 0-16,25 25 16,0 1-16,-25-1 0,50 25 15,-26 0-15,1 0 0,0 25 16,25 0-16,-25 25 16,0 0-16,0 0 0,25 0 15,-25 25-15,-25-1 0,24-24 16,-24 25-16,0-25 15,0 0-15,-24 0 0,-26 0 16,0 0-16,0-25 16,-50 0-16,1-25 0</inkml:trace>
  <inkml:trace contextRef="#ctx0" brushRef="#br0" timeOffset="-2466">6879 3834 0,'0'-24'16,"-25"24"15,25-25-31,0 50 31,0-1-15,0 1-16,0 0 16,0 25-16,0-25 0,0 25 15,0 24-15,0-24 0,0 0 16,0 0-16,25 25 16,-25-26-16,0 1 0,0 0 15,0-25-15,25 25 16</inkml:trace>
  <inkml:trace contextRef="#ctx0" brushRef="#br0" timeOffset="-2058">6331 4059 0,'-25'-25'0,"0"0"16,1 0-16,24 0 0,0 0 16,0 0-16,0 0 0,24 0 15,26 25-15,-25-25 16,25 1-16,25 24 0,-1-25 16,1 25-16,0 0 15,24 0-15,1 25 0,25-25 16,-51 24-16,26 1 0,-25 25 15,-1-25-15,-24 25 16,-25 0-16,-25-1 0,0 1 16,-25 0-16,0 0 15,-25 0-15,-24-1 0,-1-24 16,0 25-16,1-25 0,-1 0 16,25 0-16,-25 0 15,26-25-15,-1 0 0,25 0 16,0 0-16,25-25 15,0 0-15</inkml:trace>
  <inkml:trace contextRef="#ctx0" brushRef="#br0" timeOffset="-1631">7776 4308 0,'0'-25'0,"-25"0"16,0 25-1,25-25-15,25 25 32,0 0-17,-1 0-15,1 0 0,0-25 16,0 25-16,25 0 15,-25-25-15,0 0 16,0 25-16,-25-25 16,-25 0-1,0 25-15,0-25 16,0 25-16,-25 0 0,0 0 16,26 0-16,-26 0 0,0 0 15,25 0-15,-25 25 16,50 0-16,-25 0 0,0 0 15,25 25-15,0 0 16,25-25-16,-25 24 0,25 1 16,0-25-16,25 25 0,0-25 15,-25-25-15,24 25 16,26-25-16</inkml:trace>
  <inkml:trace contextRef="#ctx0" brushRef="#br0" timeOffset="-1146">8199 3959 0,'0'-25'16,"-25"-25"-16,25 25 0,-25 0 15,25 50 1,0 0 0,0 0-16,0 0 15,0 0-15,0 25 0,0 0 16,25 24-16,-25-24 0,0 25 15,0-25-15,25 24 16,-25-24-16,0 0 0,0 0 16,25 0-16,-25-1 15,0-24-15,0 0 0,0 0 16,0-50 15,0-25-31,-25 25 16,25-24-16,0-26 0,0 25 15,0 0-15,-25-24 16,25 24-16,0 0 0,0 0 16,25 25-16,-25 0 15,25 0-15,0 25 0,0 0 16,24 0-16,-24 0 16,0 0-16,25 0 0,-25 25 15,0 0-15,-25 0 16,0 0-16,-25 0 15,0 0-15,-25-25 16,25 25-16,0-25 0,-24 0 16,24 25-16,0-25 15,0 0-15</inkml:trace>
  <inkml:trace contextRef="#ctx0" brushRef="#br0" timeOffset="-875">8572 3785 0,'25'-50'16,"0"25"-16,0 0 16,-25 0-16,25 25 0,0 25 15,-25 0 1,0 0-16,0 0 16,25 25-16,0-1 0,-25 1 15,25 0-15,0 0 16,-25 0-16,24-1 0,-24 1 15,25 25-15,-25-50 0,0 25 16,0-1-16,0-24 16,0 0-16,0 0 0,25-25 15,0 0 1,0-25-16</inkml:trace>
  <inkml:trace contextRef="#ctx0" brushRef="#br0" timeOffset="-714">8946 4059 0,'-25'-25'16,"0"0"-16,-25 25 0,25 0 16,1 0-16,-1-25 0,0 25 15,50 0 1,0 0-16,-1 0 16,26 0-16,0 0 15,0 0-15,0 0 0,24 0 16</inkml:trace>
  <inkml:trace contextRef="#ctx0" brushRef="#br0" timeOffset="2251">7601 5055 0,'25'-25'16,"-25"0"-16,25 0 0,-25 50 47,0 0-47,0 0 0,0 0 15,0 24-15,0 1 0,0 0 16,0 25-16,0-1 15,0 1-15,0 25 0,0-26 16,0 1-16,0 25 16,0-26-16,-25 1 0,25 0 15,0 0-15,0-26 0,0 1 16,0-25-16,0 0 16,0 0-16,0 0 15,25-25 1,0 0-16,0-25 15,25 25-15,-1 0 0,26 0 16,0-25-16,0 25 16,24 0-16,1 0 0,-1 0 15,1 0-15,0 0 16,-1 0-16,26 0 0,-26 0 16,1 25-16,-25-25 0,24 0 15,-24 25-15,74-25 31,-99 25-31,-25-25 0,-50 0 32,0 0-17,0 0-15,1-25 16,-1 25-16,0 0 0</inkml:trace>
  <inkml:trace contextRef="#ctx0" brushRef="#br0" timeOffset="-16331">7327 273 0,'-25'-24'15,"25"48"32,0 1-47,0 0 16,0 0-16,0 25 0,0-25 16,0 25-16,0-1 15,0 1-15,25 0 0,-25 0 16,0 0-16</inkml:trace>
  <inkml:trace contextRef="#ctx0" brushRef="#br0" timeOffset="-22297">10291 1867 0,'0'-25'0,"0"0"15,0 0 1,0 1-16,0-1 16,0 50-1,0-1 1,0 1-16,25 25 0,-25 0 16,0 0-16,24 25 0,-24-26 15,0 1-15,0 0 16,0 0-16,0 0 0,0-26 15,0 1-15,0 0 16,0-50 0,-24 0-16,24 1 15,0-26-15,0-25 16,-25 25-16,25-24 0,0-26 16,0 25-16,-25-24 15,25-1-15,0 25 0,0 1 16,25-1-16,0 25 15,-25 0-15,24 0 0,1 26 16,25 24-16,-25 0 0,25 0 16,0 24-16,0 1 15,-1 0-15,1 0 0,0 25 16,-25 0-16,0 0 0,-25-26 16,0 26-16,-25 0 15,0-25-15,-25 0 0,0 0 16,1 0-16,-1 0 15,25-1-15,-25-24 0,25 0 16,0 25-16</inkml:trace>
  <inkml:trace contextRef="#ctx0" brushRef="#br0" timeOffset="-21893">11162 1792 0,'25'0'16,"-50"0"0,0 0-16,0 0 15,1 0-15,-1 25 0,0-25 16,0 25-16,0 0 16,0 0-16,25 0 0,-25 25 15,25 0-15,0-25 0,0 24 16,25-24-16,0 25 15,0-25-15,0 0 0,25 0 16,-26 0-16,26-25 16,0 0-16,-25 0 0,25 0 15,0-25-15,-26 0 0,26 0 16,-25-25-16,0 0 16,-25 1-16,0-1 0,0 0 15,-25-25-15,0 25 16,0 25-16,0-24 0,-24 49 15,24-25-15,0 25 0,0 0 16,0 25-16,0-25 16,25 25-16,0-1 0,0 1 15,0 0-15</inkml:trace>
  <inkml:trace contextRef="#ctx0" brushRef="#br0" timeOffset="-21631">11934 1519 0,'0'-25'0,"0"0"16,-25 25-16,25 25 31,0 24-31,25-24 0,-25 25 16,25 25-16,-25 0 15,0-1-15,25 1 0,-25-25 16,25 25-16,-25-26 0,0 26 16,0-50-16,0 25 15,0-25-15,0 0 0</inkml:trace>
  <inkml:trace contextRef="#ctx0" brushRef="#br0" timeOffset="-21414">12283 1593 0,'0'-25'0,"-25"25"15,25 25 17,0 25-32,0-25 0,0 25 15,0 0-15,25 24 0,-25-24 16,25 25-16,-25-25 15,25-1-15,-25 1 0,25 0 16,-25 0-16,0-25 0,0 0 16</inkml:trace>
  <inkml:trace contextRef="#ctx0" brushRef="#br0" timeOffset="-21067">12233 2066 0,'-25'-49'0,"0"24"16,25 0-16,0 0 15,25 25 1,0 0-16,0 0 16,0 0-16,25 0 0,-1 0 15,1 0-15,0 0 0,25 0 16,-25 0-16,-1 0 16,1 0-16,-25 0 0,25 0 15,-50-25-15,25 25 16,-25-25-16,0 0 15,-25 0-15,0 0 16,0 0-16,0 25 16,0 0-16,0 0 15,0 25 1,25 0-16,0 0 0,-24 0 16,24 25-16,0 0 0,0-25 15,24 24-15,1-24 16,0 25-16,0-25 0,0 0 15,0 0-15</inkml:trace>
  <inkml:trace contextRef="#ctx0" brushRef="#br0" timeOffset="-20525">13130 1892 0,'-25'-25'15,"25"0"-15,-25 0 0,0 0 16,0 25-16,0 0 15,25 25 1,0 0-16,25-25 0,-25 50 16,25-25-16,-25 25 15,25-25-15,0 25 0,-25-26 16,25 26-16,-25-25 0,0 0 16,0 0-16,24-25 15,-24-25 16,0 0-31,0 0 0,25 0 16,-25-24-16,25-1 0,0 25 16,-25-25-16,25 25 15,0 0-15,0 0 0,0 25 16,0 0-16,-25 25 16,0 0-16,0 0 15,0 25-15,0-25 0,0 0 16,0 0-16,25-1 15,-25 1-15,0 0 0,24-25 32,1 0-32,-25-25 15,25 0-15,0 1 0,0-1 16,0 0-16,0 0 16,0 0-16,0 0 0,0 25 15,-1 0-15,1 0 0,0 25 16,-25 0-1,0 0-15,25 0 0,-25 24 16,0-24-16,0 0 16,0 0-16,0 0 0,25-25 15</inkml:trace>
  <inkml:trace contextRef="#ctx0" brushRef="#br0" timeOffset="-20274">14275 1618 0,'0'-50'0,"0"1"16,-25 24-16,25 0 0,-25 25 15,0 0-15,25 25 16,-25 0-16,25 24 0,0-24 16,-25 50-16,25-25 0,0 0 15,0 24-15,0-24 16,0 25-16,25-25 0,-25-1 15,25 1-15,0-25 16,-25 25-16,25-25 0,25 0 16,-25-25-16,0 0 0,25 0 15</inkml:trace>
  <inkml:trace contextRef="#ctx0" brushRef="#br0" timeOffset="-20023">14823 1892 0,'-25'0'0,"0"0"0,0 0 15,0-25-15,25 50 47,25 0-31,-25 0-16,25 0 15,-25 0-15,0 0 0,25 0 16,-25-1-16,25 1 0,-25 0 16,0 0-16</inkml:trace>
  <inkml:trace contextRef="#ctx0" brushRef="#br0" timeOffset="-19559">14723 1519 0,'0'-25'16,"-25"0"-16,25 0 15,0 50 1,0 0 0,0 0-16,0 24 0,0 1 15,0 0-15,0 25 16,25-1-16,-25 1 0,25-25 16,-25 25-16,25-1 0,-25-24 15,25 25-15,-25-50 16,25 25-16,-25-26 0,0 1 15,25-25 1</inkml:trace>
  <inkml:trace contextRef="#ctx0" brushRef="#br0" timeOffset="-19339">15196 1867 0,'-25'0'15,"25"25"-15,-24-25 0,24 25 16,0 0 0,0 0-16,0 0 15,0 0-15,24 24 16,-24-24-16,25 25 0,-25-25 16,0 0-16,25 0 15,-25 0-15,0 0 0</inkml:trace>
  <inkml:trace contextRef="#ctx0" brushRef="#br0" timeOffset="-19182">15221 1718 0,'0'-25'0,"0"0"0,0 0 15,0 0-15,0 50 31,25 0-31,-25 0 16</inkml:trace>
  <inkml:trace contextRef="#ctx0" brushRef="#br0" timeOffset="-18330">15620 1967 0,'-25'0'16,"0"0"-16,0 0 15,0 0-15,25 25 47,0 0-31,0 0-16,25-1 0,-25 1 16,0 0-16,25 0 0,-25 0 15,0 0-15,0 0 16,25-25-16,0 0 15,0 0 1,0-25-16,-1 25 16,1-25-16,0 25 0,25 0 15,-25-25-15,0 25 16,0 0-16,0-25 0,0 25 16,-1 0-16,1 0 15,0 25-15,0-25 16,-25 25-16,25-25 0,0 0 15,0 25-15,0-25 16,0 0-16,0 0 0,-1 0 16,1 0-16,0-25 0,0 25 15,0-25-15,0 0 16,0 0-16,-25 0 0,25-24 16,-25 24-16,0 0 15,0 0-15,0 0 16,-25 25-16,0 25 15,25 0 1,0 0-16,-25 0 0,25 0 16,0-1-16,0 26 15,25-25-15,-25 25 0,25-25 16,0 0-16,0 0 0,0-25 16,-1 25-16,1-25 15,25 0-15,0 0 0,-25-25 16,25 25-16,-1-25 15,-24-25-15,25 25 0,-25-25 16,0 25-16,0-24 0,0 24 16,-25-25-16,25 25 15,-25 0-15,0 0 0,0 0 16,0 50 0,0 0-1,0 0-15,25 0 0,-25 0 16,25 25-16,-1-26 15,26 1-15,-25 25 0,0-25 16,0 0-16,0 0 0,-25 0 16,25 0-16,-25 0 15,25-1-15,-25 1 0,-25 0 16,0-25 0,0 0-16,-25 0 0,0 0 15,1-25-15,-26 0 0,25 1 16,0-1-16</inkml:trace>
  <inkml:trace contextRef="#ctx0" brushRef="#br0" timeOffset="-18030">17238 1643 0,'-25'0'15,"25"-25"-15,-24 25 16,24-25-16,0 50 16,24-25-1,1 25-15,0 25 16,25 0-16,0-1 0,0 26 15,-1 0-15,-24 0 16,0 24-16,-25-24 0,-25 0 16,-24-1-16,-26 1 0</inkml:trace>
  <inkml:trace contextRef="#ctx0" brushRef="#br0" timeOffset="-16764">8174 323 0,'0'-25'16,"0"0"-16,0 1 31,0 48-15,0 1-16,0 25 16,0-25-16,0 25 15,25 0-15,-25 24 0,0-24 16,0 50-16,0-25 15,0-1-15,0 26 0,0-1 16,0 1-16,0-25 0,0 24 16,0-24-16,0-25 15,0 25-15,0-26 0,0 1 16,0-25-16,0 0 0,0 0 16,0 0-16,0 0 15,0 0-15,25-25 16,-25 24-16,25-24 15,0 0-15,0 0 0,-1 25 16,26-25-16,0 0 0,25 0 16,-1 25-16,26-25 15,0 0-15,-1 25 0,26-25 16,-1 25-16,-24-25 16,24 25-16,-24-25 0,0 25 15,-1-25-15,-49 0 0,25 0 16,-50 0-16,24 25 15,-24-25-15,-25-25 32,-25 25-32,1 0 0,-1-25 15,0 25-15,0 0 0</inkml:trace>
  <inkml:trace contextRef="#ctx0" brushRef="#br0" timeOffset="-15851">8971 2415 0,'-25'0'15,"50"25"16,0-25-31,0 0 16,0 0-16,-1 25 16,26-25-16,0 0 0,0 0 15,0 0-15,0 0 16,-1 0-16,1 0 0,-25-25 16,0 25-16,0 0 15,-25-25-15</inkml:trace>
  <inkml:trace contextRef="#ctx0" brushRef="#br0" timeOffset="-15636">9170 2216 0,'-25'0'16,"25"25"-16,0 0 31,25 0-15,-25-1-16,25 1 15,-25 25-15,25-25 16,-25 0-16,25 25 0,-25-25 16,0 0-16,25-1 15,-25 1-15</inkml:trace>
  <inkml:trace contextRef="#ctx0" brushRef="#br0" timeOffset="-15431">9469 2291 0,'-25'0'15,"0"24"1,0 1-16,0-25 16,-24 25-16,24 0 15,0 0-15,-25 0 0,25 0 16,0-25-16,0 25 15,0 0-15,0-25 0,0 0 16</inkml:trace>
  <inkml:trace contextRef="#ctx0" brushRef="#br0" timeOffset="-15252">9145 2166 0,'0'25'31,"25"0"-31,0 0 16,0 0-16,0 0 16,25-1-16,-25 26 0,24-25 15,-24 0-15,25 0 16,-25 0-16,0 0 0</inkml:trace>
  <inkml:trace contextRef="#ctx0" brushRef="#br0" timeOffset="-9680">10639 2664 0,'-25'0'15,"50"0"17,0 0-17,0 0 1,25 0 0,0 0-16,0 25 0,49-25 15,1 0-15,24 25 0,26 0 16,-1-25-16,25 25 15,1-25-15,-1 25 0,0-25 16,-24 24-16,-1-24 16,-24 0-16,-26 0 0,-24 0 15,-25 0-15,0 0 16,-50-24-16,-25 24 16,-25 0-16,25 0 15,0 0-15,0 0 16,0 0-16</inkml:trace>
  <inkml:trace contextRef="#ctx0" brushRef="#br0" timeOffset="-8223">7701 0 0,'-25'0'16,"0"0"-1,25 24-15,25-24 32,0 0-17,0 0-15,25 0 16,-1 25-16,26-25 0,0 0 15,24 0-15,1 25 0,25-25 16,-26 0-16,26 0 16,-1 0-16,-24 0 0,-1 0 15,-24 0-15,0 0 16,-25 0-16,-26 0 0,1 0 16,-50 0-16,1 0 15,-1 25-15</inkml:trace>
  <inkml:trace contextRef="#ctx0" brushRef="#br0" timeOffset="17498">6630 1519 0,'0'-25'16,"-25"25"-16,25-25 15,25 25 1,0-25-1,0 25-15,0 0 0,50 0 16,-26 0-16,26-25 16,0 25-16,-1 0 0,-24 0 15,25 0-15,-25 0 16,0 0-16,-26 0 0,-24 25 16,0 0-1,-24 0-15,-26 0 0,25-1 16,-25 1-16,0 0 0,0 25 15,26-25-15,-26 0 16,25 0-16,25 0 0,-25 0 16,25-1-16,0 1 0,0 0 15,0 0 1</inkml:trace>
  <inkml:trace contextRef="#ctx0" brushRef="#br0" timeOffset="18623">6954 1543 0,'0'-24'16,"-25"24"-1,0 0 1,25 24-1,-25-24-15,0 0 0,0 25 16,0 0-16,1 0 0,-26 0 16,0 25-16,-25-25 15,25 25-15,-24-1 0,-26 1 16,25 25-16,-49-25 16,24 24-16,-24 1 0,24 25 15,-49-26-15,24 26 0,1 0 16,-1 24-16,1-24 15,-1 24-15,1 1 16,24-26-16,25 26 0,-24-25 16,24-1-16,0 1 0,26-26 15,-26 1-15,25 0 0,0-25 16,0 24-16,26-24 16,-1 0-16,0-25 0,0 0 15,25 25-15,-25-26 0,0 1 16,25 0-16,-25 0 15,25 0-15,-25 0 0,25 0 16,-25-25-16,25 25 16,-25 0-16,25 0 0,-25-1 15,1 1-15,24 0 110,24-25-110,1 25 15,0-25 1,0 0-16,0 25 0,0 0 16,0-25-16,25 25 15,0 0-15,24-25 0,1 50 16,25-25-16,-1 24 0,1-24 15,24 50-15,1-25 16,-1 24-16,1 1 0,-1 0 16,-24 0-16,0-26 0,-1 26 15,1-25-15,-26 0 16,1-1-16,0 1 0,-25-25 16,-25 0-16,24-25 15,-24 25-15,0-25 0,0 0 16,-25-25 46,0 0-30,0 0-17,0 0-15,0 0 16,25 1-16,-25-1 15,0 0 1,25 25 0,-25 25-1,0 0 1,0-1-16,25 1 16,-25 0-1,0 0-15,25 0 0,0 0 16,-25 0-16,0 0 15,24-25-15,-24 25 0,0 0 16,-24-1-16,24 1 0,-50-25 16,25 25-16,-25-25 15,-25 25-15,-24-25 0,24 0 16,-49-25-16</inkml:trace>
  <inkml:trace contextRef="#ctx0" brushRef="#br0" timeOffset="19759">753 4308 0,'-25'-25'0,"0"0"0,1 0 15,24 0-15,0 0 16,24 25 0,-24 25-16,0 25 15,0 0-15,0-1 16,0 1-16,0 25 0,0 0 15,0-26-15,0 26 16,0-25-16,0 0 0,0-25 16,0 0-16,0-1 0,0 1 15,0-50 1,0 1-16,0-1 16,0-25-16,-24 0 0,24-25 15,0-24-15,-25-1 16,25 0-16,0-24 0,-25-1 15,25 26-15,0-1 16,0 1-16,25 24 0,-25 0 16,25 25-16,-1 26 15,1 24-15,0 0 0,0 24 16,0 1-16,25 25 0,-25 0 16,25 25-16,-26-1 15,26 1-15,-25 0 0,0-1 16,25 1-16,-50 0 0,25-25 15,0-1-15,-25 1 16,0-25-16,25-25 0,-50-25 31,25 0-31,-25-24 0,25-1 16,-25 0-16,0-99 16,25 74-16,0 0 15,25 25-15,-25 1 0,25-1 16,0 50-16,0 0 0,-1 25 15,1 0-15,0 24 16,0 1-16,0 0 0,0 25 16,0-1-16,0-24 15,0 25-15,0-25 0,-25 24 16,0-49-16,24 25 16,-24-25-16</inkml:trace>
  <inkml:trace contextRef="#ctx0" brushRef="#br0" timeOffset="20114">1625 3984 0,'0'-50'15,"25"25"-15,-25 0 0,-25 25 32,25 25-32,0 0 0,0 25 15,0 0-15,0-1 16,0 1-16,25 25 0,0-25 15,-25 24-15,25 1 0,-1-25 16,1 0-16,0 0 16,-25-25-16,25-1 0,-25 1 15,25-25-15,0-25 16,-25 1-16,25-26 16,0 0-16,0-25 0,0 0 15,-1-24-15,1 24 16,0-24-16,0 49 0,-25-25 15,25 25-15,-25 25 0,0 0 16,-25 25 0,25 25-1,0 0 1</inkml:trace>
  <inkml:trace contextRef="#ctx0" brushRef="#br0" timeOffset="20466">2447 3834 0,'24'-24'0,"1"-1"16,-25 0-16,0 0 15,-25 25 1,1 0-16,-1 0 16,0 0-16,-25 25 15,25 0-15,0 0 0,0-1 16,0 1-16,25 0 15,0 0-15,0 25 0,0-25 16,0 0-16,25 0 0,0 0 16,0-1-16,0 1 15,0 0-15,0 0 0,25-25 16,-26 25-16,1 0 0,0-25 16,-25 25-16,25-25 15,-25 25-15,0 0 0,-25-25 16,0 25-16,0-25 15,1 0-15,-1 24 0,0-24 16,-25 0-16,25 0 0,0-24 16,0-1-16</inkml:trace>
  <inkml:trace contextRef="#ctx0" brushRef="#br0" timeOffset="20723">2596 3461 0,'25'-75'15,"0"50"-15,0-24 0,0 24 16,-1 25-16,1 25 16,-25-1-16,0 1 15,0 25-15,0 0 0,25 25 16,-25-26-16,25 26 16,-25 0-16,25 0 0,0-1 15,-25 1-15,25 0 16,0-1-16,-25 1 0,0-25 15,25 0-15,-25-1 0,0 1 16,0-25-16,25 0 16,-25 0-16</inkml:trace>
  <inkml:trace contextRef="#ctx0" brushRef="#br0" timeOffset="20880">2770 3909 0,'-25'-25'15,"0"0"-15,1 25 0,24-25 16,24 1 0,26 24-16,0-25 0,25 25 15,24 0-15,250-50 32</inkml:trace>
  <inkml:trace contextRef="#ctx0" brushRef="#br0" timeOffset="21445">1849 5055 0,'0'-25'0,"25"0"16,-25 0 0,0 50-1,0 0-15,0 25 16,0 24 0,25 1-16,-25-25 15,25 24-15,0 1 0,-25 0 16,24 0-16,1-26 15,-25 26-15,25-25 0,-25 0 16</inkml:trace>
  <inkml:trace contextRef="#ctx0" brushRef="#br0" timeOffset="21798">1625 5802 0,'-25'0'0,"25"-25"0,-25 25 16,50 0 0,0 0-1,0 0-15,0 25 16,24 0-16,1 0 0,0-1 16,-25-24-16,25 25 0,0 0 15,-26 0-15,1-25 16,0 0-16,0 0 0,0 0 15,0-25-15,0 25 16,-25-25-16,25 0 0,-25-24 16,25 24-16,-25-25 0,25 25 15,-25 0-15,0-25 16,0 25-16,0 0 16,0 50-1,0 0-15,0 0 0,-25 0 16,25 25-16,-25 0 0</inkml:trace>
  <inkml:trace contextRef="#ctx0" brushRef="#br0" timeOffset="22302">579 7022 0,'25'-25'0,"0"0"16,-25 0-16,25 0 16,-25 0-16,0 0 0,0-24 15,-25 24-15,0 25 16,-25-25-16,0 25 0,0 0 15,1 0-15,-1 25 0,0 0 16,-25 24-16,25 1 16,1 0-16,-1 25 0,25 0 15,0-26-15,0 26 0,25 0 16,0-1-16,25 1 16,0-25-16,0 0 0,25 0 15,24-26-15,-24 1 16,50-25-16,-25 0 0,-1-25 15</inkml:trace>
  <inkml:trace contextRef="#ctx0" brushRef="#br0" timeOffset="22734">1201 7097 0,'-24'0'0,"-1"0"16,0 0-16,0 0 15,0 0 1,0 0-16,0 25 16,25-1-16,-25 1 0,25 0 15,-25 25-15,25-25 16,0 25-16,0-25 0,0 24 16,0-24-16,25 0 15,0 25-15,0-25 0,0 0 16,0-25-16,0 25 15,25-25-15,-1 0 0,-24-25 16,25 25-16,-25-25 0,0-25 16,0 25-16,-25-25 15,0 1-15,0-1 0,0 0 16,0 0-16,-25 25 0,-25 0 16,25-24-16,-25 49 15,25 0-15,1 0 0,-1 0 16,0 0-16,0 25 15,25-1-15,0 1 16,0 0-16,0 0 0,25 0 16,0-25-16,0 25 15,24-25-15,-24 25 0</inkml:trace>
  <inkml:trace contextRef="#ctx0" brushRef="#br0" timeOffset="23339">1724 7047 0,'0'-25'16,"0"0"0,0 0-1,25 50 1,0 0 0,-25 0-16,25 0 15,0 0-15,0 0 0,-25 24 16,25-24-16,0 25 15,-25-25-15,0 0 0,25 25 16,-25-25 0,0-1-16,0 1 15,0-50 1,0 1-16,0-1 16,0 0-16,0 0 0,0-25 15,25 0-15,-25 0 16,24 1-16,-24-1 0,25 25 15,0 0-15,-25 0 0,25 25 16,0 0-16,0 25 16,0-25-16,-25 25 15,25 0-15,0 0 16,-25 0-16,0 0 0,25 24 16,-25-24-16,0 0 15,0 0 1,0-50-1,24 25-15,-24-25 16,0 0-16,25 0 0,-25 1 16,25-26-16,0 25 0,0-25 15,25 25-15,-25 0 16,0 25-16,24 0 0,-24 0 16,0 25-16,0 0 15,-25 0-15,25 25 0,0-25 16,-25 24-16,25 1 0,-25-25 15,25 25-15,-25-25 16,0 0-16,0 0 0,25 0 16</inkml:trace>
  <inkml:trace contextRef="#ctx0" brushRef="#br0" timeOffset="23814">2696 6798 0,'0'-75'0,"0"25"15,-25 0-15,25 26 0,0-1 16,0 50 0,0-1-16,0 26 15,25 0-15,-25 0 0,24 25 16,-24-1-16,25 1 16,0 0-16,-25-1 0,25 26 15,0-25-15,0-1 0,0 1 16,0-25-16,0 25 15,-25-1-15,0-24 0,0 0 16,0 0-16,0-25 0,0 0 16,-25-25-16,0 0 15,0-25-15,0-25 16,25 0-16,0-25 16,-25 1-16,25-1 0,0-25 15,0 1-15,0 24 0,25-25 16,-25 26-16,25-1 15,-25 25-15,25 0 0,-25 25 16,25 1-16,0 24 16,0 24-16,0 26 15,-25-25-15,24 25 16,-24 0-16,0-25 16,0 25-16,-24-1 0,-1-24 15,25 25-15,-25-25 16,0 0-16,0-25 0,0 25 15,0-25-15</inkml:trace>
  <inkml:trace contextRef="#ctx0" brushRef="#br0" timeOffset="24185">3343 6897 0,'25'0'0,"0"-25"0,-25 1 16,-25 24-1,0 0 1,0 0-16,0 0 16,0 24-16,25 1 0,-25 0 15,25 0-15,-24 0 16,24 0-16,0 25 0,24-25 16,1 25-16,0-26 15,0 1-15,0 0 0,0 0 16,0 0-16,0-25 0,0 0 15,0 0-15,-1-25 16,1 25-16,-25-25 0,25-25 16,-25 26-16,0-26 15,0 0-15,-25 25 0,25-25 16,-25 0-16,1 25 0,-26 1 16,25 24-16,0 0 15,-25 0-15,25 0 0,0 0 16,25 24-16,0 1 15,0 0-15</inkml:trace>
  <inkml:trace contextRef="#ctx0" brushRef="#br0" timeOffset="24539">3990 6922 0,'25'-25'0,"-25"0"15,0 1-15,0-1 16,-25-25-16,1 25 15,-1 0-15,0 25 0,0-25 16,-25 0-16,25 25 16,0 0-16,-25 0 0,26 25 15,-1 0-15,0 0 16,25 0-16,0 0 16,25 0-16,0 0 0,-1-1 15,1 1-15,25 0 16,-25 0-16,25-25 0,0 25 15,-1 0-15,-24 0 0,25 0 16,-25 0-16,-25 0 16,25 0-16,-25-1 0,-25 1 15,0 0-15,0-25 16,0 0-16,0 25 16,-24-25-16,24 0 0,0-25 15,0 25-15,25-25 16,0 0-16</inkml:trace>
  <inkml:trace contextRef="#ctx0" brushRef="#br0" timeOffset="24738">4289 6723 0,'25'0'0,"0"0"0,-25 25 16,0 0-1,0 0-15,0 0 16,0 0-16,0-1 0,0 26 15,0-25-15,0 25 16,25-25-16,-25 25 0,0-25 16,25 0-16,-25-1 15,25-24-15</inkml:trace>
  <inkml:trace contextRef="#ctx0" brushRef="#br0" timeOffset="24887">4289 6499 0,'-25'-50'0,"25"25"16,0 0-16,-24 0 15,24 50 1,0 0 0</inkml:trace>
  <inkml:trace contextRef="#ctx0" brushRef="#br0" timeOffset="25103">4513 6374 0,'0'25'32,"25"0"-17,-25 0-15,25 0 0,0 25 16,-25 0-16,25 24 15,0-24-15,0 25 0,0 0 16,0-26-16,-25 26 0,25-25 16,-25 0-16,0 0 15,0-26-15</inkml:trace>
  <inkml:trace contextRef="#ctx0" brushRef="#br0" timeOffset="25445">4563 6947 0,'-25'-25'0,"0"0"16,25 0 0,0 1-16,25 24 15,0 0-15,0-25 0,25 25 16,-25 0-16,25 0 16,-1-25-16,1 25 0,0 0 15,0 0-15,-25-25 16,25 25-16,-26 0 15,-24-25-15,0 0 0,0 0 16,0 0 0,-24 25-16,24 25 31,0 0-15,0 25-16,24-25 0,-24 25 15,0-1-15,25 1 16,-25 0-16,0 0 0,25-25 15,-25 0-15,0 0 16</inkml:trace>
  <inkml:trace contextRef="#ctx0" brushRef="#br0" timeOffset="25595">5011 6399 0,'-24'-25'0,"24"1"15,-25 24-15,25 24 16,0 1 0,0 0-16</inkml:trace>
  <inkml:trace contextRef="#ctx0" brushRef="#br0" timeOffset="26352">5510 6599 0,'0'24'16,"-25"-24"-1,0 25 17,0 0-17,25 25-15,-25-25 0,25 0 16,0 25-16,0-1 15,0-24-15,0 25 0,0 0 16,25-25-16,0 0 16,0 0-16,0 0 0,24-25 15,-24 0-15,25 0 0,-25 0 16,0-25-16,0 0 16,0 0-16,-25-25 0,0 0 15,0 0-15,0-24 0,-25 24 16,-25-25-16,25 25 15,-25 1-15,25-1 0,-24 25 16,24 0-16,0 25 16,0 25-16,0 0 0,0 0 15,25 0-15,0 24 0,0 1 16,0 0-16,25 0 16,-25-25-16,25 0 0,0 24 15,0-24 1,0-25-16,-1 0 15,1-25-15,0 1 16,0-1-16,0-25 16,0 25-16,25-25 0,-25 0 15,0 1-15,-1 24 16,1-25-16,0 25 0,0 25 16,0 25-16,-25 0 15,25 0-15,-25 24 16,25-24-16,-25 25 0,0 0 15,25 0-15,-25-25 16,0 0-16,0-1 0,0 1 16,0-50 15,0 1-31,25-1 16,0-25-16,-25 0 15,24 25-15,26-25 0,-25 25 16,0 1-16,0 24 0,0 0 15,0 24-15,0 1 16,0 0-16,-1 25 0,1 25 16,-25-25-16,25-1 15,-25 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1956 159 24575,'2'-1'0,"0"-1"0,-1 1 0,1-1 0,-1 1 0,0-1 0,1 0 0,-1 0 0,0 0 0,0 0 0,0 0 0,0 0 0,0 0 0,-1 0 0,1 0 0,0 0 0,-1-1 0,0 1 0,0 0 0,1 0 0,-1-1 0,-1 1 0,1 0 0,0 0 0,0 0 0,-1-1 0,1 1 0,-1 0 0,0 0 0,0 0 0,0 0 0,0 0 0,0 0 0,0 0 0,0 0 0,-1 0 0,1 1 0,0-1 0,-1 0 0,0 1 0,-1-2 0,-4-3 0,0 0 0,-1 1 0,0 0 0,1 0 0,-2 1 0,1 0 0,0 0 0,-13-3 0,-15-2 0,-1 2 0,-68-4 0,-79 7 0,128 4 0,-1199 72 0,1226-69 0,-53 9 0,76-11 0,0 1 0,-1 0 0,1 0 0,0 0 0,0 1 0,0 0 0,1 0 0,-1 1 0,-7 6 0,11-8 0,0 0 0,0 0 0,0 0 0,0 1 0,1-1 0,0 1 0,-1 0 0,1-1 0,0 1 0,0 0 0,0 0 0,1-1 0,-1 1 0,1 0 0,-1 0 0,1 0 0,0 0 0,0 0 0,0 0 0,1 0 0,-1 0 0,1-1 0,1 7 0,3 5 0,0 0 0,1 0 0,12 20 0,-4-6 0,-1 2 0,-2 1 0,-1 1 0,-1-1 0,-2 2 0,6 65 0,-10 170 0,-1-23 0,41 118 0,-42-357 0,1 1 0,-1-1 0,1 0 0,0 0 0,1 0 0,-1 0 0,1 0 0,0 0 0,1 0 0,-1-1 0,1 0 0,6 6 0,-7-8 0,0 0 0,1-1 0,0 1 0,0-1 0,0 0 0,0 0 0,0 0 0,0-1 0,0 0 0,0 1 0,0-1 0,1-1 0,-1 1 0,1-1 0,-1 1 0,0-1 0,1-1 0,7 0 0,762-24 0,-591 26 0,804 32-534,-610-15 411,-364-18 123,-3 1 0,0-1 0,0 0 0,0 0 0,15-3 0,-25 3 1,0 0 0,0 0 0,1 0 0,-1 0 0,0-1 0,0 1 0,1 0 0,-1 0 0,0 0 0,0 0 0,1 0 0,-1 0 0,0 0 0,0-1 0,1 1 0,-1 0 0,0 0 0,0 0 0,0-1 0,1 1 0,-1 0 0,0 0 0,0 0 0,0-1 0,0 1 0,0 0 0,0 0 0,0-1 0,1 1 0,-1 0 0,0 0 0,0-1 0,0 1 0,0 0 0,0 0 0,0-1 0,0 1 0,0 0 0,0-1 0,-9-11 102,-21-13 193,23 19-187,2 2-105,0 0 0,0 0 0,0-1 0,1 0 0,-1 0 0,1 0 0,1-1 0,-1 1 0,1-1 0,0 0 0,0 0 0,0 0 0,1 0 1,0 0-1,0-1 0,1 1 0,0 0 0,0-1 0,0 0 0,1 1 0,0-1 0,0 1 0,1-1 0,0 1 0,0-1 0,4-12 0,76-384-4,-65 289 0,4-183 0,-46-16 0,23 290 0,2 10 0,-1-1 0,-1 1 0,0 0 0,-1 0 0,-10-25 0,11 33 0,1 1 0,-1-1 0,0 1 0,0 0 0,-1 0 0,1 0 0,-1 0 0,0 1 0,0-1 0,0 1 0,0 0 0,-1 0 0,1 1 0,-1-1 0,0 1 0,0 0 0,0 1 0,-8-3 0,-32-4 0,0 3 0,0 1 0,-81 5 0,51 0 0,-876 34-1365,840-27-5461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1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46 24575,'0'-16'0,"-1"23"0,-2 25 0,-14 54 0,3 0 0,5 0 0,1 94 0,24-431 0,-7 152 0,-7 69 0,-2 13 0,2-1 0,0 0 0,0 1 0,2 0 0,7-22 0,-6 86 0,-7 89 0,4 93 0,6-202 0,-2-22 0,0-17 0,-2-19 0,-1-1 0,-3-55 0,-10 189-674,9-90-17,-5 32-6135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1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318 151 24575,'2'-1'0,"0"1"0,-1-1 0,1 0 0,-1 0 0,1 0 0,-1 0 0,1 0 0,-1-1 0,1 1 0,-1 0 0,0-1 0,0 1 0,0-1 0,0 1 0,0-1 0,0 1 0,1-3 0,13-30 0,-14 33 0,-1-1 0,0 1 0,1 0 0,-1-1 0,0 1 0,0 0 0,0-1 0,0 1 0,0 0 0,0-1 0,0 1 0,0-1 0,-1 1 0,1 0 0,0 0 0,-1-1 0,1 1 0,-1 0 0,1 0 0,-1-1 0,0 1 0,0 0 0,1 0 0,-3-2 0,1 2 0,0 0 0,1 0 0,-1 0 0,-1 0 0,1 0 0,0 0 0,0 1 0,0-1 0,0 1 0,-1-1 0,1 1 0,0 0 0,-4 0 0,-2 0 0,-1 1 0,1 0 0,0 0 0,-1 1 0,1 0 0,0 0 0,-8 4 0,0 3 0,0 1 0,0 0 0,0 1 0,2 0 0,-1 1 0,2 1 0,-1 0 0,2 1 0,0 1 0,1 0 0,0 0 0,1 1 0,1 0 0,-12 27 0,14-25 0,0 0 0,2 1 0,0-1 0,0 1 0,2 0 0,0 0 0,2 0 0,0 0 0,1 1 0,1-1 0,0 0 0,2 0 0,0 0 0,7 21 0,-5-27 0,1 0 0,0-1 0,1 0 0,0 0 0,1-1 0,0 1 0,1-2 0,0 1 0,1-1 0,0-1 0,1 0 0,0 0 0,0-1 0,1-1 0,0 0 0,19 9 0,-11-7 0,1-1 0,0 0 0,0-1 0,1-2 0,0 0 0,0-1 0,0-2 0,1 0 0,33-2 0,-34-1 0,0-2 0,0-1 0,0 0 0,-1-2 0,0-1 0,0 0 0,-1-1 0,0-2 0,0 0 0,22-15 0,-30 17 0,-1-1 0,-1 0 0,0 0 0,0-1 0,-1 0 0,0 0 0,0-1 0,-1-1 0,-1 1 0,0-1 0,-1 0 0,0-1 0,-1 0 0,0 0 0,-1 0 0,0 0 0,2-20 0,-4 12 0,-1 1 0,-1-1 0,-2 1 0,1-1 0,-2 1 0,-1-1 0,0 1 0,-15-37 0,7 26 0,-2 1 0,-1 0 0,-1 1 0,-35-47 0,43 66 0,0 0 0,-1 0 0,0 0 0,-1 1 0,0 1 0,0-1 0,-1 2 0,-13-9 0,21 15 0,-1-1 0,1 0 0,-1 1 0,0 0 0,1 0 0,-1 0 0,0 0 0,1 1 0,-1-1 0,0 1 0,0 0 0,1 0 0,-1 0 0,0 1 0,0-1 0,0 1 0,1 0 0,-1 0 0,1 0 0,-1 1 0,1-1 0,-1 1 0,1 0 0,0 0 0,0 0 0,-1 0 0,2 1 0,-1-1 0,0 1 0,0 0 0,1 0 0,-4 4 0,-1 4-195,-1 0 0,2 0 0,0 0 0,0 1 0,1 0 0,-5 15 0,2 3-6631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5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369 199 24575,'1'-13'0,"1"1"0,0 0 0,0 1 0,1-1 0,6-13 0,-5 15 0,-1 0 0,0 0 0,0 0 0,-1-1 0,-1 1 0,1-20 0,-2 29 0,0 0 0,0 0 0,0 0 0,0 0 0,0 0 0,0 0 0,-1 1 0,1-1 0,0 0 0,-1 0 0,1 0 0,0 0 0,-1 0 0,1 1 0,-1-1 0,0 0 0,1 1 0,-1-1 0,1 0 0,-1 1 0,0-1 0,0 0 0,1 1 0,-1-1 0,0 1 0,0-1 0,0 1 0,1 0 0,-1-1 0,0 1 0,0 0 0,0 0 0,0 0 0,0-1 0,0 1 0,0 0 0,0 0 0,0 0 0,1 0 0,-1 1 0,-2-1 0,-3 1 0,-1 1 0,0 0 0,1 0 0,-11 6 0,13-6 0,-30 14 0,1 2 0,0 1 0,1 1 0,2 2 0,0 2 0,-50 50 0,73-66 0,0 1 0,0 0 0,1 0 0,0 0 0,1 1 0,0 0 0,-5 15 0,9-22 0,0 0 0,0 0 0,0-1 0,0 1 0,1 0 0,-1 0 0,1 0 0,0 0 0,0 0 0,0 0 0,0 0 0,1 0 0,-1 0 0,1 0 0,0 0 0,-1 0 0,1 0 0,1 0 0,-1 0 0,0-1 0,1 1 0,-1-1 0,1 1 0,0-1 0,0 1 0,0-1 0,0 0 0,0 0 0,0 0 0,1 0 0,2 2 0,4 0 0,0-1 0,0 0 0,0 0 0,0-1 0,0 0 0,0 0 0,1-1 0,-1 0 0,0-1 0,15-1 0,-11 0 0,-1 1 0,1 1 0,-1 0 0,20 5 0,-31-6 0,0 0 0,0 0 0,-1 0 0,1 0 0,0 0 0,0 1 0,-1-1 0,1 0 0,0 1 0,-1-1 0,1 0 0,0 1 0,-1-1 0,1 1 0,0-1 0,-1 1 0,1 0 0,-1-1 0,1 1 0,-1-1 0,1 1 0,-1 0 0,0-1 0,1 1 0,-1 0 0,0 0 0,1-1 0,-1 1 0,0 0 0,0 0 0,0-1 0,0 1 0,0 0 0,0 0 0,0 0 0,0-1 0,0 1 0,0 0 0,0 0 0,0 0 0,-1-1 0,1 1 0,0 0 0,0-1 0,-1 1 0,1 0 0,-1 0 0,1-1 0,0 1 0,-2 0 0,-2 5 0,0 0 0,-1-1 0,0 0 0,-7 7 0,10-10 0,-39 31 0,30-24 0,-1 0 0,1 0 0,1 1 0,-1 1 0,2 0 0,0 0 0,-12 18 0,20-27 0,0 0 0,0-1 0,0 1 0,0 0 0,0 0 0,1 0 0,-1 0 0,1 0 0,-1 0 0,1 1 0,0-1 0,-1 0 0,1 0 0,0 0 0,1 0 0,-1 0 0,0 0 0,0 0 0,1 0 0,0 1 0,-1-1 0,1-1 0,0 1 0,1 2 0,0-1 0,0-1 0,1 0 0,-1 0 0,1 0 0,-1 0 0,1-1 0,0 1 0,-1 0 0,1-1 0,0 0 0,0 0 0,0 0 0,0 0 0,5 0 0,9 2 0,0-2 0,1 0 0,-1-1 0,29-3 0,-21 0 0,-1-1 0,1-1 0,-1-1 0,0-2 0,-1 0 0,1-1 0,-2-2 0,1 0 0,-2-1 0,26-19 0,-35 22 0,0-1 0,-1 0 0,0 0 0,-1-1 0,0-1 0,-1 0 0,0 0 0,-1-1 0,0 1 0,-1-2 0,0 1 0,-1-1 0,-1 0 0,0-1 0,-1 1 0,-1-1 0,0 0 0,1-16 0,-4-1 0,-1 1 0,-10-63 0,5 54 0,5 16 0,1 24 0,0 0 0,0 0 0,0 0 0,0 0 0,0 0 0,0 0 0,0-1 0,0 1 0,1 0 0,-1 0 0,0 0 0,0 0 0,0 0 0,0 0 0,0 0 0,0 0 0,1 0 0,-1 0 0,0 0 0,0 0 0,0 0 0,0 0 0,0 0 0,1 0 0,-1 0 0,0 0 0,0 0 0,0 0 0,0 0 0,0 0 0,0 0 0,1 1 0,-1-1 0,0 0 0,0 0 0,0 0 0,0 0 0,0 0 0,0 0 0,0 0 0,0 0 0,0 0 0,1 1 0,-1-1 0,0 0 0,0 0 0,0 0 0,0 0 0,0 0 0,0 0 0,0 1 0,0-1 0,0 0 0,0 0 0,0 0 0,0 0 0,0 0 0,0 1 0,0-1 0,0 0 0,0 0 0,0 0 0,0 0 0,15 43 0,83 352-1365,-88-361-5461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5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24575,'5'-1'0,"1"0"0,-1-1 0,1 1 0,-1-1 0,1 0 0,-1-1 0,0 1 0,6-5 0,10-3 0,28-10 0,-21 9 0,-1-1 0,42-25 0,-67 36 0,0 0 0,0 0 0,-1-1 0,1 1 0,0 0 0,-1-1 0,1 1 0,-1-1 0,0 0 0,1 1 0,-1-1 0,0 0 0,0 0 0,1-2 0,-2 3 0,0 0 0,0 0 0,0 0 0,0 0 0,0 0 0,0 0 0,0 0 0,0 0 0,0 0 0,0 0 0,-1 0 0,1 0 0,0 0 0,-1 0 0,1 1 0,0-1 0,-1 0 0,1 0 0,-1 0 0,0 0 0,0-1 0,-3 0 0,1-1 0,0 1 0,-1 0 0,1 0 0,-1 0 0,0 0 0,1 0 0,-1 1 0,0-1 0,0 1 0,0 0 0,-7 0 0,-2-1 0,0 1 0,0 1 0,0 0 0,0 0 0,0 2 0,0-1 0,0 2 0,-17 5 0,26-7 0,0 1 0,0-1 0,0 1 0,0 0 0,0 0 0,1 1 0,-1-1 0,1 1 0,-1 0 0,1 0 0,0 0 0,0 0 0,0 0 0,0 1 0,1-1 0,0 1 0,-1 0 0,1 0 0,1 0 0,-1 0 0,0 0 0,1 0 0,0 0 0,0 0 0,0 1 0,1-1 0,-1 0 0,1 7 0,0-4 5,1 1 0,0-1 0,0 0 0,1 1 0,0-1 0,0 0 0,0 0 0,1 0 0,0 0 0,1-1 0,-1 1 0,1-1 0,0 0 0,1 0 0,0 0 0,0-1 0,0 1 0,0-1 0,1 0 0,0-1 0,0 0 0,0 1 0,8 2 0,0 0-140,0 0 0,0-2 0,1 1 0,-1-2 0,1 0 0,0-1 0,0 0 0,0-1 0,1-1 0,18-1 0,11-3-6691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5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24575,'-10'-1'0,"0"1"0,0 1 0,1 0 0,-1 0 0,0 1 0,-16 5 0,23-6 0,0 0 0,1 1 0,-1 0 0,0-1 0,0 1 0,1 0 0,-1 1 0,1-1 0,0 0 0,0 1 0,0-1 0,0 1 0,0 0 0,0-1 0,0 1 0,1 0 0,0 0 0,0 0 0,-1 0 0,2 1 0,-1-1 0,0 0 0,0 6 0,0-5 0,1 1 0,-1-1 0,1 1 0,0 0 0,0-1 0,0 1 0,1-1 0,0 1 0,0-1 0,0 0 0,0 1 0,1-1 0,-1 0 0,1 0 0,0 0 0,1 0 0,-1 0 0,1 0 0,-1-1 0,1 1 0,0-1 0,6 5 0,-3-3 0,0-1 0,1 0 0,0-1 0,-1 0 0,1 0 0,1 0 0,-1-1 0,0 0 0,0 0 0,1-1 0,-1 0 0,14 0 0,10 0-1365,-3-2-5461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24575,'4'150'0,"74"362"0,-27-220 0,-47-265-81,43 398-1203,-47-395-5542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5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24575,'-5'0'0,"-1"4"0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3:5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238 110 24575,'-9'1'0,"0"0"0,0 1 0,0 0 0,0 0 0,0 1 0,0 0 0,1 1 0,0 0 0,0 0 0,0 1 0,0-1 0,0 2 0,1-1 0,0 1 0,0 1 0,1-1 0,0 1 0,0 0 0,-9 13 0,6-6 0,0 1 0,0-1 0,2 1 0,0 1 0,0-1 0,2 1 0,0 1 0,0-1 0,-3 33 0,7-36 0,1 0 0,0 0 0,1 0 0,0 0 0,1 0 0,1 0 0,0 0 0,0 0 0,2-1 0,-1 0 0,9 15 0,-9-19 0,1 0 0,1 0 0,-1-1 0,1 0 0,1 0 0,-1 0 0,1-1 0,0 0 0,0 0 0,1 0 0,0-1 0,0-1 0,0 1 0,1-1 0,-1-1 0,15 5 0,-2-3 0,0-1 0,0-1 0,0-1 0,0-1 0,1-1 0,-1-1 0,0 0 0,0-2 0,0 0 0,0-2 0,0 0 0,29-12 0,-33 10 0,0 0 0,0-2 0,-1 0 0,0 0 0,-1-2 0,0 0 0,0 0 0,-1-2 0,-1 0 0,0 0 0,-1-1 0,0-1 0,-1 0 0,14-24 0,-20 26 0,0 1 0,-1-1 0,0 0 0,-1 0 0,0-1 0,-1 1 0,-1-1 0,0 1 0,0-1 0,-2 1 0,0-1 0,0 1 0,-1 0 0,-1-1 0,0 1 0,-1 0 0,0 0 0,-1 1 0,-1-1 0,-9-15 0,9 17 0,-1-1 0,0 2 0,-1-1 0,0 1 0,-1 0 0,0 0 0,0 1 0,-1 1 0,0-1 0,0 2 0,-1-1 0,0 1 0,-1 1 0,0 0 0,0 1 0,0 0 0,0 1 0,-1 0 0,1 1 0,-1 0 0,-14 0 0,19 3-68,0 0 0,0 1-1,0 0 1,0 1 0,0 0 0,0 0-1,1 0 1,-1 1 0,0 0 0,1 1-1,0-1 1,0 2 0,0-1 0,0 1-1,1 0 1,0 0 0,0 1 0,0-1-1,-9 14 1,-2 4-6758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3:5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24575,'5'0'0,"0"4"0,5 7 0,1 4 0,-3 10 0,3 4 0,0 7 0,1 6 0,0-1 0,1 3 0,-1 2 0,2-3 0,-2-3 0,-2-9-8191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3:5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14 179 24575,'-7'-45'0,"5"40"0,1-1 0,-1 0 0,1 1 0,1-1 0,-1-11 0,2 15 0,-1-1 0,1 1 0,-1-1 0,1 0 0,0 1 0,0-1 0,0 1 0,1 0 0,-1-1 0,0 1 0,1 0 0,0 0 0,-1 0 0,1 0 0,0 0 0,4-3 0,3-1 0,0 0 0,0 1 0,0 0 0,0 1 0,1 0 0,0 0 0,0 1 0,0 0 0,0 1 0,1 0 0,-1 1 0,1 0 0,-1 1 0,14 0 0,7 2 0,0 2 0,-1 0 0,49 15 0,-61-14 0,0 1 0,0 1 0,-1 1 0,0 0 0,0 2 0,-1 0 0,0 0 0,-1 2 0,0 0 0,21 21 0,-30-27 0,-1 0 0,0 1 0,0-1 0,-1 1 0,1 0 0,-1 0 0,-1 0 0,1 1 0,-1 0 0,-1-1 0,1 1 0,-2 0 0,1 0 0,-1 0 0,0 0 0,0 0 0,-1 1 0,0-1 0,-1 0 0,0 0 0,0 0 0,0 0 0,-1 0 0,-1 0 0,1 0 0,-8 14 0,2-9 0,0 0 0,0-1 0,-2 0 0,1 0 0,-2-1 0,1 0 0,-2-1 0,1-1 0,-1 1 0,-1-2 0,0 0 0,0 0 0,-17 7 0,-3-1 0,-1-1 0,0-2 0,-1-1 0,-51 8 0,69-15-341,1-2 0,0 0-1,-28-1 1,9-5-6485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3:5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236 107 24575,'1'-2'0,"1"1"0,-1-1 0,1 0 0,-1 1 0,0-1 0,1 0 0,-1 0 0,0 0 0,0 0 0,0 0 0,-1 0 0,1 0 0,0 0 0,-1 0 0,1 0 0,-1 0 0,0-1 0,0 1 0,1 0 0,-2 0 0,1 0 0,0-1 0,0 1 0,-1 0 0,1 0 0,-1 0 0,0 0 0,1 0 0,-1 0 0,0 0 0,-2-2 0,1 0 0,0 1 0,-1 0 0,1 1 0,-1-1 0,0 0 0,0 1 0,0 0 0,0-1 0,0 1 0,0 0 0,-1 1 0,1-1 0,-1 1 0,1-1 0,-1 1 0,0 0 0,-3 0 0,1 0 0,-1 0 0,1 1 0,0 0 0,0 0 0,0 0 0,0 1 0,0 0 0,0 0 0,0 1 0,0-1 0,0 1 0,0 1 0,1-1 0,-1 1 0,1 0 0,-10 7 0,9-5 0,0 1 0,0 0 0,0 0 0,1 0 0,-1 1 0,2 0 0,-1 0 0,1 0 0,0 1 0,0-1 0,-3 13 0,4-10 0,0 0 0,1 0 0,0 1 0,1-1 0,0 1 0,0-1 0,1 1 0,1-1 0,1 14 0,0-17 0,-1 0 0,1 0 0,0 0 0,1 0 0,-1 0 0,2 0 0,-1 0 0,1-1 0,0 0 0,0 1 0,0-1 0,1-1 0,7 8 0,-9-10 0,1 0 0,-1 0 0,0-1 0,1 1 0,0-1 0,0 0 0,0 0 0,0 0 0,0 0 0,0-1 0,0 0 0,0 0 0,1 0 0,-1 0 0,0 0 0,1-1 0,-1 0 0,0 0 0,1 0 0,-1-1 0,0 1 0,1-1 0,5-2 0,-3 0 0,0 0 0,0 0 0,-1-1 0,1 0 0,-1-1 0,0 1 0,0-1 0,-1 0 0,1 0 0,-1-1 0,0 0 0,6-10 0,-3 5 0,-1-1 0,0 0 0,-1-1 0,0 1 0,4-16 0,-10 26 0,1 0 0,-1 1 0,1-1 0,0 0 0,-1 0 0,1 1 0,0-1 0,0 0 0,0 1 0,0-1 0,0 1 0,1 0 0,-1-1 0,0 1 0,1 0 0,1-2 0,-1 3 0,-1 0 0,0-1 0,0 1 0,0 0 0,0 0 0,1 0 0,-1 1 0,0-1 0,0 0 0,0 0 0,0 1 0,1-1 0,-1 0 0,0 1 0,0-1 0,0 1 0,0 0 0,0-1 0,0 1 0,0 0 0,0 0 0,0-1 0,-1 1 0,1 0 0,0 0 0,1 2 0,16 19 66,23 34 0,9 13-1563,-29-46-5329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3:5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24575,'0'-4'0,"5"2"0,1 7 0,-1 7 0,4 5 0,0 9 0,3 4 0,-1 6 0,3 6 0,3 0 0,3 2 0,-2-3 0,0 1 0,-2-2 0,-4-4 0,-1-3 0,-1-8-8191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3:5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24575,'92'-2'0,"93"-12"0,-140 7 0,-1-1 0,1-2 0,-2-3 0,46-18 0,-86 30 0,0 0 0,0-1 0,0 1 0,0-1 0,0 0 0,0 0 0,-1 0 0,1 0 0,-1 0 0,0-1 0,3-2 0,-5 5 0,0 0 0,1-1 0,-1 1 0,0-1 0,0 1 0,0 0 0,0-1 0,0 1 0,0-1 0,1 1 0,-1 0 0,0-1 0,0 1 0,0-1 0,0 1 0,0 0 0,-1-1 0,1 1 0,0-1 0,0 1 0,0 0 0,0-1 0,0 1 0,0 0 0,-1-1 0,1 1 0,0-1 0,0 1 0,-1 0 0,1 0 0,-1-1 0,0 0 0,-1 0 0,0 0 0,1 0 0,-1 0 0,0 0 0,0 1 0,0-1 0,1 1 0,-1-1 0,0 1 0,-2 0 0,-3-1 0,0 0 0,0 1 0,0 0 0,0 0 0,0 1 0,0 0 0,0 0 0,0 1 0,1-1 0,-1 2 0,0-1 0,1 1 0,0 0 0,-1 0 0,1 0 0,1 1 0,-1 0 0,0 0 0,1 1 0,0 0 0,0 0 0,0 0 0,1 0 0,0 1 0,0-1 0,0 1 0,-3 7 0,3-6 0,1 1 0,0 0 0,0 0 0,1 0 0,0 1 0,0-1 0,1 0 0,0 1 0,0-1 0,1 1 0,1-1 0,-1 1 0,1-1 0,0 0 0,1 1 0,0-1 0,1 0 0,-1 0 0,1 0 0,1 0 0,0-1 0,5 9 0,-5-11 0,-1 0 0,1-1 0,0 0 0,1 0 0,-1 0 0,1 0 0,0 0 0,0-1 0,0 0 0,0 0 0,1-1 0,-1 1 0,1-1 0,0 0 0,-1-1 0,1 1 0,0-1 0,0 0 0,0-1 0,0 1 0,0-1 0,0 0 0,0-1 0,0 0 0,0 0 0,0 0 0,-1 0 0,1-1 0,0 0 0,-1 0 0,1-1 0,-1 1 0,0-1 0,1 0 0,-2-1 0,1 1 0,0-1 0,-1 0 0,1 0 0,-1-1 0,6-7 0,-4 3 0,0 1 0,0-2 0,-1 1 0,0 0 0,0-1 0,-1 0 0,-1 0 0,1 0 0,-2 0 0,1-1 0,-2 1 0,1-1 0,-1 1 0,-1-1 0,0 0 0,-1 1 0,0-1 0,0 1 0,-6-21 0,3 25 0,1 14 0,4 16 0,4 0 24,1-1 0,2 0 0,0 0 0,23 42 0,56 80-1509,-64-109-5341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3:5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24575,'0'0'0,"0"-1"0,0 1 0,0 0 0,0 0 0,0-1 0,0 1 0,0 0 0,1 0 0,-1-1 0,0 1 0,0 0 0,0 0 0,0 0 0,0-1 0,0 1 0,1 0 0,-1 0 0,0 0 0,0-1 0,0 1 0,0 0 0,1 0 0,-1 0 0,0 0 0,0 0 0,1-1 0,-1 1 0,0 0 0,0 0 0,0 0 0,1 0 0,-1 0 0,0 0 0,0 0 0,1 0 0,-1 0 0,0 0 0,0 0 0,1 0 0,15 4 0,13 11 0,-2 7 0,-2 2 0,0 0 0,-1 2 0,32 44 0,73 127 0,-79-115 0,-46-76 0,0 0 0,0 0 0,1 0 0,6 6 0,-10-11 0,-1-1 0,1 1 0,-1-1 0,0 1 0,1-1 0,-1 0 0,1 0 0,0 1 0,-1-1 0,1 0 0,-1 0 0,1 1 0,-1-1 0,1 0 0,0 0 0,-1 0 0,1 0 0,-1 0 0,1 0 0,0 0 0,-1 0 0,1 0 0,-1 0 0,2 0 0,-1-1 0,0 0 0,-1 0 0,1 0 0,0 0 0,0 0 0,-1 0 0,1 0 0,-1 0 0,1 0 0,-1 0 0,1 0 0,-1 0 0,1 0 0,-1 0 0,0 0 0,0-1 0,1 1 0,-1-1 0,5-45 0,-2 0 0,-6-90 0,0 46 0,1 38 0,0 30 0,1 0 0,1 1 0,2-1 0,4-29 0,-6 50-40,0 1 0,1-1 0,-1 1 0,0-1-1,0 1 1,1-1 0,-1 1 0,1-1 0,0 1 0,-1 0 0,1-1-1,0 1 1,0 0 0,0-1 0,0 1 0,0 0 0,0 0-1,0 0 1,0 0 0,0 0 0,0 0 0,1 0 0,-1 0 0,0 1-1,1-1 1,-1 0 0,1 1 0,-1-1 0,1 1 0,-1-1-1,1 1 1,-1 0 0,3 0 0,10 3-6786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39 153 24575,'-2'0'0,"1"0"0,-1 0 0,0-1 0,1 1 0,-1 0 0,1-1 0,-1 1 0,1-1 0,-1 0 0,1 0 0,-1 1 0,1-1 0,0 0 0,0 0 0,-1 0 0,1 0 0,0-1 0,0 1 0,0 0 0,0 0 0,0-1 0,0 1 0,0 0 0,1-1 0,-1 1 0,0-1 0,1 1 0,-1-3 0,0 1 0,0 0 0,1 0 0,-1 0 0,1 0 0,0 0 0,-1 0 0,1 0 0,1 0 0,-1 0 0,0 0 0,1 0 0,-1 0 0,3-5 0,0 3 0,0 0 0,0 0 0,0 1 0,1-1 0,0 1 0,0 0 0,0 0 0,1 0 0,-1 0 0,1 1 0,0 0 0,0 0 0,0 0 0,0 1 0,1-1 0,-1 1 0,1 0 0,6-1 0,0 1 0,-1-1 0,0 2 0,1 0 0,-1 0 0,0 1 0,1 0 0,-1 1 0,17 3 0,-20-3 0,-1 1 0,1 1 0,-1-1 0,0 1 0,0 1 0,0-1 0,0 1 0,0 0 0,-1 1 0,0 0 0,0 0 0,0 0 0,-1 0 0,1 1 0,-1 0 0,5 9 0,-6-10 0,-1 1 0,-1 0 0,1 0 0,-1 0 0,0 0 0,0 1 0,-1-1 0,0 1 0,0-1 0,0 1 0,-1-1 0,0 1 0,0-1 0,-1 1 0,1-1 0,-2 1 0,1-1 0,-1 0 0,-4 13 0,-1-5 0,1-1 0,-2 0 0,0 0 0,0 0 0,-14 14 0,-57 55 0,4-4 0,73-75 0,-1-1 0,2 1 0,-1-1 0,0 1 0,0 0 0,1-1 0,-1 1 0,1 0 0,0 0 0,0 0 0,0 0 0,1 1 0,-2 3 0,2-6 0,0 0 0,1 0 0,-1 0 0,0 0 0,0 0 0,0 0 0,1 0 0,-1-1 0,0 1 0,1 0 0,-1 0 0,1 0 0,-1-1 0,1 1 0,-1 0 0,1 0 0,0-1 0,-1 1 0,2 0 0,0 0 0,0 0 0,-1 0 0,1 0 0,0 0 0,0 0 0,0-1 0,1 1 0,-1-1 0,0 0 0,0 1 0,3-1 0,17-1 0,0-2 0,-1 0 0,1-1 0,-1-1 0,39-14 0,-12 4 0,-23 8 0,39-13 0,1 3 0,0 3 0,69-6 0,-130 20-91,0-1 0,0 1 0,1 0 0,-1 0 0,0 1 0,0-1 0,1 1 0,-1 0 0,0 0 0,0 1 0,0-1 0,0 1 0,-1 0 0,6 3 0,2 5-6735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65 157 24575,'-64'0'0,"149"-20"0,897-106 0,-937 122 0,-19 1 0,0 1 0,0 1 0,0 1 0,30 4 0,-29 5-1365,-15 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81 262 24575,'-5'0'0,"0"-1"0,0-1 0,0 1 0,0-1 0,0 0 0,0 0 0,1 0 0,-1-1 0,1 1 0,-7-6 0,9 6 0,0 0 0,0 1 0,0-1 0,0 0 0,1 0 0,-1 0 0,0 0 0,1 0 0,0 0 0,-2-4 0,2 5 0,1 0 0,0 0 0,0 0 0,0 0 0,0 0 0,-1 0 0,1 0 0,0-1 0,1 1 0,-1 0 0,0 0 0,0 0 0,0 0 0,1 0 0,-1 0 0,0 0 0,1 0 0,-1 1 0,1-1 0,-1 0 0,1 0 0,0 0 0,-1 0 0,1 1 0,1-3 0,6-2 0,1-1 0,0 1 0,0 1 0,0-1 0,0 2 0,1-1 0,0 1 0,-1 1 0,1-1 0,16 0 0,-11 0 0,501-53-180,-469 52 52,1698-70-5202,0 70 3392,-744 30 632,-577-3 4360,-246-17 2774,-176-5-5828,0-1 0,0 1 0,0-1 0,0 1 0,0 0 0,0 0 0,0 0 0,0 0 0,0 0 0,0 0 0,0 0 0,-1 1 0,1-1 0,-1 1 0,1-1 0,-1 1 0,1 0 0,-1-1 0,0 1 0,0 0 0,0 0 0,2 3 0,1 5 0,-1 1 0,1-1 0,2 16 0,0 0 0,41 153 0,34 246 0,-12 191 0,-53-453 0,1-19 0,12 213 0,-30-329 0,0 0 0,-2 0 0,-1 0 0,-1-1 0,-1 1 0,-2-1 0,0-1 0,-25 51 0,30-72 0,-1 0 0,1 0 0,-1 0 0,0 0 0,-1-1 0,1 1 0,-1-1 0,0 0 0,0-1 0,0 1 0,-1-1 0,1 0 0,-1 0 0,-6 2 0,-13 3 0,1 0 0,-30 4 0,33-7 0,-392 59 35,-6-32-458,323-26 80,-1857 105-2668,1756-100 2152,-87 4 881,-658 25-806,880-40-2044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 24575,'-8'1'0,"1"0"0,-1 0 0,1 1 0,-1 0 0,1 1 0,0 0 0,0 0 0,0 0 0,0 1 0,1 0 0,-1 1 0,-9 8 0,15-12 0,1-1 0,-1 0 0,1 0 0,-1 1 0,1-1 0,0 0 0,-1 1 0,1-1 0,0 0 0,-1 1 0,1-1 0,0 1 0,-1-1 0,1 0 0,0 1 0,0-1 0,0 1 0,-1-1 0,1 1 0,0-1 0,0 1 0,0-1 0,0 1 0,0-1 0,0 1 0,0-1 0,0 1 0,0-1 0,0 1 0,0-1 0,0 1 0,15 4 0,28-7 0,-40 2 0,171-26 0,99-9 0,-158 31-1365,-73 4-5461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24575,'3'1'0,"0"-1"0,0 0 0,0 1 0,0-1 0,0 1 0,0 0 0,0 0 0,4 3 0,0 5 0,-7-9 0,-1 1 0,1 0 0,0-1 0,0 1 0,-1 0 0,1-1 0,-1 1 0,1-1 0,-1 1 0,1 0 0,-1-1 0,1 1 0,-1-1 0,1 1 0,-1-1 0,0 0 0,1 1 0,-1-1 0,0 0 0,0 1 0,-101 48 0,-28 16 0,84-38 0,2 1 0,1 3 0,-55 51 0,85-68 0,0-1 0,2 2 0,-1-1 0,2 2 0,-15 27 0,20-33 0,0 1 0,1 0 0,1 0 0,0 0 0,0 0 0,1 0 0,1 1 0,0-1 0,0 1 0,2 13 0,0-16 0,0 0 0,1-1 0,0 1 0,0 0 0,1-1 0,0 0 0,0 1 0,1-1 0,0 0 0,0-1 0,1 1 0,7 7 0,-3-5 0,0 0 0,1 0 0,1-1 0,0-1 0,0 1 0,0-2 0,15 8 0,8 1 0,1-2 0,1-1 0,0-2 0,68 12 0,-57-16-273,0-1 0,0-3 0,1-2 0,55-5 0,-22-6-6553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77 436 24575,'0'347'0,"1"-333"0,-1-1 0,-1 1 0,0-1 0,-1 0 0,-1 0 0,-6 22 0,9-35 0,0 0 0,0 0 0,0 0 0,0 0 0,0 1 0,0-1 0,0 0 0,0 0 0,0 0 0,0 0 0,-1 0 0,1 1 0,0-1 0,0 0 0,0 0 0,0 0 0,0 0 0,0 0 0,0 0 0,0 1 0,-1-1 0,1 0 0,0 0 0,0 0 0,0 0 0,0 0 0,0 0 0,-1 0 0,1 0 0,0 0 0,0 0 0,0 0 0,0 0 0,0 0 0,-1 0 0,1 0 0,0 0 0,0 0 0,0 0 0,0 0 0,0 0 0,-1 0 0,1 0 0,0 0 0,0 0 0,0 0 0,0 0 0,0 0 0,-1 0 0,-5-10 0,-2-15 0,-6-44 0,2-1 0,4 0 0,3 0 0,2 0 0,4-1 0,12-84 0,-7 115 0,17-55 0,-19 81 0,0 0 0,1 1 0,1 0 0,0 0 0,1 1 0,1 0 0,13-18 0,-18 27 0,-1 0 0,1 1 0,-1-1 0,1 0 0,0 1 0,0 0 0,0-1 0,1 1 0,-1 1 0,0-1 0,1 0 0,-1 1 0,1 0 0,0-1 0,-1 1 0,1 1 0,0-1 0,0 1 0,0-1 0,-1 1 0,1 0 0,0 0 0,0 1 0,0-1 0,-1 1 0,1 0 0,0 0 0,-1 0 0,1 0 0,-1 1 0,1-1 0,-1 1 0,1 0 0,-1 0 0,4 4 0,4 3 0,1 0 0,-2 1 0,1 1 0,-1 0 0,-1 0 0,0 1 0,14 25 0,11 32 42,-4 1-1,41 139 1,-48-132-539,3-1 1,51 104-1,-60-152-6329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69 24575,'-9'0'0,"-7"-4"0,-5-2 0,4 0 0,15 2 0,17 1 0,18-4 0,18 1 0,12 0 0,10-3 0,4-1 0,-9 3-8191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227 269 24575,'-19'-11'0,"0"-2"0,19 13 0,0 0 0,-1 0 0,1 0 0,0 0 0,-1 0 0,1 0 0,0 0 0,0 0 0,-1 0 0,1 0 0,0 0 0,0 0 0,-1 0 0,1 0 0,0 0 0,0 0 0,-1 0 0,1 1 0,0-1 0,0 0 0,-1 0 0,1 0 0,0 0 0,0 0 0,0 1 0,-1-1 0,1 0 0,0 0 0,0 0 0,0 1 0,-1-1 0,1 0 0,0 0 0,0 0 0,0 1 0,0-1 0,0 0 0,0 1 0,0-1 0,0 0 0,0 0 0,0 1 0,0-1 0,0 0 0,0 0 0,0 1 0,0-1 0,0 0 0,0 0 0,0 1 0,0-1 0,0 0 0,0 0 0,0 1 0,0-1 0,0 0 0,0 0 0,1 1 0,-1-1 0,24 120 0,-6-41 0,33 199 0,-50-265 0,-1-8 0,1 1 0,-1-1 0,1 0 0,0 0 0,0 0 0,1 1 0,-1-1 0,1 0 0,0 0 0,1-1 0,3 7 0,-5-12 0,0 0 0,-1 0 0,1 0 0,0 0 0,-1 0 0,1 0 0,-1 0 0,1 0 0,-1 0 0,1-1 0,-1 1 0,0 0 0,0 0 0,0-1 0,1 1 0,-1 0 0,-1-2 0,5-331 0,-7 177 0,2 105 0,0 22 0,1 0 0,1 1 0,1-1 0,8-36 0,-9 63 0,0 0 0,0-1 0,0 1 0,0 0 0,0 0 0,0 0 0,1 0 0,0 1 0,-1-1 0,1 0 0,0 1 0,0-1 0,1 1 0,-1-1 0,0 1 0,1 0 0,0 0 0,-1 0 0,1 1 0,0-1 0,0 1 0,0-1 0,0 1 0,5-2 0,-5 3 0,1 0 0,0 0 0,-1 0 0,1 0 0,0 1 0,-1-1 0,1 1 0,-1 0 0,1 0 0,-1 0 0,1 0 0,-1 1 0,0 0 0,1-1 0,-1 1 0,0 0 0,0 1 0,0-1 0,-1 0 0,1 1 0,3 4 0,-1-2 0,-1 1 0,0 0 0,0 0 0,0 0 0,-1 0 0,0 0 0,0 1 0,0-1 0,-1 1 0,0 0 0,-1 0 0,1 0 0,-1 0 0,0 0 0,-1 0 0,0 0 0,0 0 0,-1 0 0,1 0 0,-3 7 0,1-3 0,-1-1 0,-1-1 0,1 1 0,-2 0 0,1-1 0,-1 0 0,0 0 0,-1 0 0,0-1 0,-1 0 0,0 0 0,0-1 0,-8 8 0,-4 0-91,0-1 0,0 0 0,-1-1 0,-1-1 0,0-1 0,-1-1 0,0-1 0,-1-1 0,1-1 0,-1-1 0,-1-1 0,1-1 0,-1-1 0,-43 0 0,30-6-6735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48 129 24575,'-2'0'0,"0"0"0,0 0 0,0 1 0,0-1 0,0 0 0,0 1 0,0-1 0,1 1 0,-1 0 0,0 0 0,0-1 0,0 1 0,1 0 0,-1 1 0,0-1 0,1 0 0,-1 0 0,1 1 0,0-1 0,-1 1 0,1-1 0,0 1 0,0-1 0,0 1 0,0 0 0,0 0 0,0-1 0,1 1 0,-1 0 0,0 0 0,1 0 0,0 0 0,-1 0 0,1 0 0,0 0 0,0 2 0,0 9 0,0 1 0,1-1 0,0 0 0,5 17 0,-4-18 0,15 79 0,1 0 0,-4 0 0,3 134 0,1-552 0,-13 283 0,2-18 0,2 0 0,3 0 0,22-67 0,-31 122 0,0 0 0,0 0 0,1 0 0,0 0 0,0 0 0,1 1 0,-1 0 0,10-9 0,-13 13 0,1 1 0,-1 0 0,1-1 0,0 1 0,-1 0 0,1 0 0,0 0 0,0 0 0,0 1 0,0-1 0,0 0 0,0 1 0,0-1 0,0 1 0,0 0 0,0 0 0,0 0 0,0 0 0,0 0 0,0 0 0,0 0 0,0 1 0,0-1 0,0 1 0,0-1 0,0 1 0,0 0 0,-1 0 0,1 0 0,0 0 0,0 0 0,-1 0 0,1 0 0,0 1 0,-1-1 0,1 0 0,0 3 0,7 6 0,0 0 0,-1 1 0,0 0 0,-1 0 0,12 25 0,22 68 0,-35-90 0,73 255 0,-69-240 0,-2-22 0,-8-8 0,1 1 0,-1-1 0,1 1 0,-1 0 0,0-1 0,1 1 0,-1-1 0,1 1 0,-1-1 0,0 1 0,0-1 0,1 0 0,-1 1 0,0-1 0,0 1 0,0-1 0,1 0 0,-1 1 0,0-1 0,0 0 0,0 0 0,4-28 0,0-42 0,3-24 0,-5 81 0,13-59 0,-14 67 0,1 0 0,0 0 0,0 1 0,1-1 0,-1 1 0,1-1 0,1 1 0,-1 0 0,8-8 0,-10 12 0,0 0 0,0 0 0,0 0 0,1 0 0,-1 0 0,0 1 0,1-1 0,-1 0 0,1 1 0,-1-1 0,1 1 0,-1-1 0,1 1 0,-1 0 0,1-1 0,-1 1 0,1 0 0,0 0 0,-1 0 0,1 0 0,-1 1 0,1-1 0,-1 0 0,1 1 0,-1-1 0,1 1 0,-1-1 0,1 1 0,-1-1 0,1 1 0,-1 0 0,0 0 0,1 0 0,-1 0 0,2 2 0,3 3 0,0 1 0,0-1 0,-1 1 0,0 0 0,6 10 0,15 35 0,-2 1 0,-3 1 0,24 96 0,-29-95 0,10 32-1365,-4-9-5461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24575,'5'-5'0,"5"0"0,10-1 0,7-3 0,6 0 0,8 2 0,4-3 0,5 0 0,-3 3 0,0 2 0,-4 1 0,-4 3 0,-5 0 0,-4 1 0,-7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24575,'0'0'0,"0"-1"0,0 1 0,0 0 0,0 0 0,0 0 0,0 0 0,0 0 0,0 0 0,0-1 0,0 1 0,0 0 0,0 0 0,0 0 0,0 0 0,0 0 0,0 0 0,0 0 0,0-1 0,0 1 0,0 0 0,0 0 0,0 0 0,0 0 0,0 0 0,1 0 0,-1 0 0,0 0 0,0 0 0,0-1 0,0 1 0,0 0 0,0 0 0,0 0 0,0 0 0,1 0 0,-1 0 0,0 0 0,0 0 0,0 0 0,0 0 0,0 0 0,0 0 0,1 0 0,-1 0 0,0 0 0,0 0 0,0 0 0,0 0 0,0 0 0,0 0 0,1 0 0,-1 0 0,0 0 0,0 0 0,0 0 0,0 1 0,0-1 0,0 0 0,0 0 0,11 9 0,9 13 0,10 21 0,-2 2 0,-1 0 0,19 50 0,-21-44 0,61 142 0,34 64 0,-99-228 0,-21-28 0,1-1 0,-1 1 0,1-1 0,0 0 0,-1 1 0,1-1 0,-1 0 0,1 0 0,0 1 0,-1-1 0,1 0 0,0 0 0,-1 0 0,1 0 0,0 0 0,-1 0 0,1 0 0,0 0 0,-1 0 0,1 0 0,0 0 0,-1 0 0,1 0 0,0-1 0,-1 1 0,1 0 0,-1 0 0,1-1 0,0 1 0,-1 0 0,1-1 0,-1 1 0,1-1 0,-1 1 0,1-1 0,-1 1 0,1-1 0,-1 1 0,0-1 0,1 1 0,-1-1 0,0 0 0,1 1 0,-1-1 0,0 1 0,0-2 0,9-16 0,-1-1 0,-1-1 0,0 1 0,-2-1 0,0 0 0,1-24 0,3-1 0,41-336 0,-36 252 0,-14 121 0,2-5 0,-1 0 0,2-1 0,4-16 0,-6 28 0,0 0 0,0 0 0,0-1 0,0 1 0,0 0 0,1 0 0,-1 0 0,0 0 0,1 1 0,0-1 0,1-2 0,-2 4 0,0-1 0,0 1 0,0-1 0,0 1 0,0-1 0,0 1 0,0 0 0,0 0 0,0-1 0,1 1 0,-1 0 0,0 0 0,0 0 0,0 0 0,0 0 0,0 0 0,0 0 0,0 1 0,0-1 0,0 0 0,0 1 0,1-1 0,-1 0 0,1 2 0,14 7-1365,-2 1-5461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24575,'1'1'0,"1"-1"0,-1 0 0,0 1 0,0-1 0,0 1 0,0 0 0,0-1 0,0 1 0,0 0 0,0-1 0,0 1 0,0 0 0,-1 0 0,1 0 0,0 0 0,0 0 0,-1 0 0,1 0 0,-1 0 0,1 0 0,-1 0 0,1 2 0,12 31 0,-11-25 0,73 293 0,-39-137 0,23 70-1365,-55-217-5461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434 133 24575,'-2'-4'0,"-1"1"0,1-1 0,0 0 0,0 1 0,0-1 0,1 0 0,-1 0 0,1 0 0,0-1 0,0 1 0,1 0 0,-1 0 0,1-1 0,0-7 0,0 8 0,1 0 0,-2 0 0,1 1 0,0-1 0,-1 0 0,0 0 0,0 0 0,0 0 0,0 1 0,0-1 0,-1 0 0,0 1 0,1-1 0,-2 1 0,-1-4 0,3 7 0,0 0 0,0-1 0,1 1 0,-1 0 0,0 0 0,0 0 0,0 0 0,1 0 0,-1 0 0,0 0 0,0 0 0,0 0 0,1 0 0,-1 0 0,0 0 0,0 1 0,1-1 0,-1 0 0,0 1 0,0-1 0,1 0 0,-1 1 0,0-1 0,1 1 0,-1-1 0,0 1 0,1-1 0,-1 1 0,1 0 0,-1-1 0,1 1 0,-1 0 0,1-1 0,0 1 0,-1 1 0,-21 31 0,19-27 0,-239 347 0,182-270 0,53-74 0,1 0 0,0 0 0,1 1 0,0 0 0,-6 18 0,10-26 0,0 0 0,1 0 0,-1-1 0,1 1 0,0 0 0,-1 0 0,1 0 0,0 0 0,0 0 0,1 0 0,-1 0 0,0 0 0,0 0 0,1 0 0,0 0 0,-1 0 0,1 0 0,0 0 0,0-1 0,0 1 0,0 0 0,0-1 0,0 1 0,0-1 0,1 1 0,-1-1 0,0 1 0,1-1 0,0 0 0,-1 0 0,1 0 0,0 0 0,-1 0 0,1 0 0,0 0 0,0 0 0,0-1 0,0 1 0,2 0 0,22 3 0,0-1 0,0 0 0,0-2 0,1-2 0,-1 0 0,27-5 0,-18 3 0,722-24-1365,-734 28-5461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 24575,'-4'0'0,"-2"-5"0,0 4 0,6 1 0,3 5 0,1 7 0,3 5 0,2 9 0,3 4 0,-1 6 0,3 5 0,-1 10 0,-4 4 0,-2 2 0,-3 0 0,-2-1 0,-1-5 0,-1-12-8191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23 117 24575,'-4'-7'0,"1"-1"0,0 0 0,0 1 0,0-2 0,1 1 0,1 0 0,-1 0 0,1-1 0,1 1 0,0 0 0,0-1 0,1-8 0,-1 17 0,0 0 0,0 0 0,1 0 0,-1 1 0,0-1 0,0 0 0,0 0 0,0 0 0,0 1 0,0-1 0,1 0 0,-1 0 0,0 0 0,0 0 0,0 0 0,1 1 0,-1-1 0,0 0 0,0 0 0,0 0 0,1 0 0,-1 0 0,0 0 0,0 0 0,0 0 0,1 0 0,-1 0 0,0 0 0,0 0 0,1 0 0,-1 0 0,0 0 0,0 0 0,0 0 0,1 0 0,-1 0 0,0 0 0,0 0 0,1 0 0,-1 0 0,0-1 0,0 1 0,0 0 0,0 0 0,1 0 0,-1 0 0,0 0 0,0-1 0,0 1 0,0 0 0,0 0 0,1 0 0,-1 0 0,0-1 0,0 1 0,0 0 0,0 0 0,0-1 0,0 1 0,0 0 0,0 0 0,0 0 0,0-1 0,0 1 0,0 0 0,0 0 0,0-1 0,9 20 0,7 39 0,-2 0 0,10 95 0,-14-79 0,100 1064 0,-94-708 0,-32-1 0,2-321 0,-45 166 0,58-270 0,-2 4 0,1 1 0,0-1 0,1 1 0,0-1 0,0 15 0,1-22 0,0 1 0,1-1 0,-1 1 0,0-1 0,1 1 0,-1-1 0,1 1 0,-1-1 0,1 0 0,0 1 0,-1-1 0,1 0 0,0 1 0,0-1 0,0 0 0,0 0 0,0 0 0,0 0 0,0 0 0,1 0 0,-1 0 0,0 0 0,1-1 0,-1 1 0,0 0 0,1-1 0,-1 1 0,1-1 0,-1 1 0,0-1 0,1 0 0,-1 0 0,1 0 0,-1 0 0,1 0 0,-1 0 0,1 0 0,-1 0 0,3-1 0,39-4 0,61-17 0,-30 6 0,761-88-1245,-694 91 1170,3666-212-5469,-3250 208 5445,924-23 543,-1359 40 1740,68-3 1350,-177 1-3467,-1 0-1,1-1 1,-1-1 0,0 0 0,0 0 0,0-1-1,-1-1 1,0 0 0,0 0 0,0-1-1,16-14 1,-25 19-71,0 1 0,0-1 0,0-1 0,0 1 0,0 0 0,-1 0 0,1-1 0,-1 1 0,1-1 0,-1 1 0,0-1 0,0 0 0,0 1 0,0-1 0,-1 0 0,1 0 0,-1 1 0,1-1 0,-1-3 0,-1 1 20,1 1 1,-1 0 0,0 0 0,-1-1-1,1 1 1,-1 0 0,1 0-1,-1 0 1,0 1 0,-1-1-1,-3-4 1,-4-5-265,-2 1 1,1 0-1,-2 1 1,1 0-1,-21-13 1,0 3-6579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24575,'-3'0'0,"0"0"0,0 0 0,0 1 0,0-1 0,1 1 0,-1 0 0,0 0 0,0 0 0,1 0 0,-1 1 0,1-1 0,-1 0 0,1 1 0,0 0 0,-1 0 0,1 0 0,0 0 0,0 0 0,0 0 0,1 0 0,-1 1 0,0-1 0,1 0 0,0 1 0,-1 0 0,1-1 0,0 1 0,0 0 0,1-1 0,-2 5 0,-1 7 0,1 0 0,0 1 0,1-1 0,1 25 0,5 45 6,4 1 1,21 89-1,54 167-163,-37-161-382,243 1146-676,-57 14 203,-140-715 2905,-89-600-1452,11 39 0,-8-52-348,-3-18-6,0-22-1503,-3-7-5410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0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60 496 24575,'-8'-8'0,"0"0"0,1 0 0,1-1 0,-1 0 0,-9-18 0,15 25 0,0 1 0,0-1 0,1 0 0,-1 0 0,0 0 0,1 0 0,-1 0 0,1 0 0,-1 0 0,1 0 0,0 0 0,0 0 0,0 0 0,0 0 0,0 0 0,1 0 0,-1 0 0,0 0 0,1 0 0,0 0 0,-1 0 0,1 1 0,0-1 0,0 0 0,0 0 0,0 0 0,0 1 0,0-1 0,1 1 0,-1-1 0,1 1 0,-1-1 0,1 1 0,-1 0 0,1 0 0,0 0 0,-1 0 0,4-2 0,7-1 0,-1 0 0,1 0 0,-1 1 0,1 1 0,0 0 0,15-1 0,81 2 0,-42 1 0,2110-81-3598,1-46 1289,-199 12-512,-1910 111 3020,154-3 5156,-243 13-4431,-7 0-6865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2232 29 24575,'-21'-16'0,"6"12"0,1 1 0,-1 1 0,0 0 0,0 1 0,-26 2 0,8-1 0,-1290-1-547,629 3-845,649-2-4860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24575,'1'0'0,"0"0"0,0 0 0,0 0 0,0 0 0,0 0 0,0 1 0,0-1 0,0 0 0,0 1 0,0-1 0,0 0 0,0 1 0,0-1 0,0 1 0,0-1 0,0 1 0,-1 0 0,1-1 0,0 1 0,0 0 0,-1 0 0,1-1 0,0 1 0,-1 0 0,1 0 0,-1 0 0,1 0 0,-1 0 0,1 0 0,-1 0 0,0 0 0,0 0 0,1 0 0,-1 0 0,0 0 0,0 0 0,0 0 0,0 0 0,0 0 0,0 0 0,0 0 0,-1 0 0,1 0 0,0 0 0,0 0 0,-2 2 0,-1 7 0,0 1 0,-1-1 0,-8 16 0,8-18 0,-6 11 0,-1 0 0,-1-2 0,0 1 0,-1-1 0,-1-1 0,-1-1 0,0 0 0,-1 0 0,0-2 0,-24 15 0,-1-2 0,0-3 0,-2-1 0,-67 23 0,106-43 0,0-1 0,0 1 0,-1 0 0,1 0 0,0 0 0,-4 4 0,8-5 0,-1-1 0,0 1 0,1-1 0,0 1 0,-1 0 0,1-1 0,-1 1 0,1 0 0,0-1 0,-1 1 0,1 0 0,0-1 0,0 1 0,0 0 0,-1 0 0,1-1 0,0 1 0,0 0 0,0 0 0,0-1 0,0 1 0,0 0 0,1 0 0,-1-1 0,0 1 0,0 0 0,0-1 0,1 1 0,-1 0 0,0-1 0,1 1 0,-1 0 0,1-1 0,-1 1 0,1-1 0,-1 1 0,1 0 0,-1-1 0,1 1 0,-1-1 0,1 0 0,0 1 0,-1-1 0,2 1 0,11 8 0,1-1 0,0 0 0,0-1 0,1 0 0,19 6 0,9 4 0,185 71-1365,-177-71-5461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24575,'4'-5'0,"-1"1"0,1-1 0,-1 0 0,0 0 0,3-8 0,10-15 0,-16 28 0,0-1 0,0 1 0,1 0 0,-1 0 0,0-1 0,0 1 0,0 0 0,1-1 0,-1 1 0,0 0 0,1 0 0,-1 0 0,0-1 0,0 1 0,1 0 0,-1 0 0,0 0 0,1 0 0,-1 0 0,0-1 0,1 1 0,-1 0 0,1 0 0,-1 0 0,0 0 0,1 0 0,-1 0 0,0 0 0,1 0 0,-1 0 0,0 0 0,1 1 0,0-1 0,8 11 0,1 21 0,27 168 0,-12-53 0,3-23 0,16 95 0,-42-210-227,-1-1-1,-1 1 1,0 0-1,0 0 1,-1 8-1,-4 2-6598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24575,'0'-4'0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19 24575,'0'-1'0,"0"1"0,0-1 0,1 0 0,-1 0 0,0 0 0,0 0 0,0 0 0,0 0 0,0 1 0,-1-1 0,1 0 0,0 0 0,0 0 0,-1 0 0,1 0 0,0 1 0,-1-1 0,1 0 0,-1 0 0,0-1 0,-9 14 0,-7 34 0,17-46 0,-31 109 0,-30 200 0,17-69 0,42-228 0,-19 71 0,18-75 0,0 0 0,0 0 0,-1 0 0,0 0 0,0 0 0,-1-1 0,-7 9 0,12-15-38,0-1 0,-1 1 0,1-1 1,-1 1-1,1-1 0,-1 1 0,1-1 0,-1 1 0,1-1 0,-1 1 0,1-1 0,-1 0 0,1 1 0,-1-1 0,0 0 0,1 0 1,-1 1-1,1-1 0,-1 0 0,0 0 0,1 0 0,-1 0 0,0 0 0,1 0 0,-1 0 0,0 0 0,1 0 0,-1 0 0,0 0 1,1 0-1,-1 0 0,0-1 0,1 1 0,-1 0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 24575,'0'-1'0,"0"-1"0,0 1 0,0 0 0,-1 0 0,1 0 0,0 0 0,-1-1 0,1 1 0,-1 0 0,1 0 0,-1 0 0,1 0 0,-1 0 0,0 0 0,0 0 0,0 0 0,-1-1 0,-6 2 0,3 12 0,4 17 0,1-1 0,2 0 0,0 1 0,9 35 0,-4-18 0,6 38 0,28 255 0,-40-329-273,-1 0 0,0 1 0,0-1 0,-3 12 0,-2-3-6553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92 24575,'3'-6'0,"0"0"0,0 0 0,-1-1 0,0 1 0,0 0 0,-1-1 0,0 1 0,0-1 0,0 0 0,-1 1 0,0-11 0,0 17 0,0 0 0,0 0 0,0-1 0,0 1 0,0 0 0,0 0 0,0 0 0,0-1 0,0 1 0,0 0 0,0 0 0,-1 0 0,1 0 0,0-1 0,0 1 0,0 0 0,0 0 0,0 0 0,0 0 0,0 0 0,0-1 0,-1 1 0,1 0 0,0 0 0,0 0 0,0 0 0,0 0 0,0 0 0,-1 0 0,1-1 0,0 1 0,0 0 0,0 0 0,0 0 0,-1 0 0,1 0 0,0 0 0,0 0 0,0 0 0,0 0 0,-1 0 0,1 0 0,0 0 0,0 0 0,-9 8 0,-4 14 0,-12 40 0,2 0 0,-22 102 0,25-85 0,-47 139 0,67-216 0,-1 0 0,0-1 0,1 1 0,0 0 0,-1 0 0,1 0 0,0 0 0,0-1 0,0 1 0,0 0 0,0 0 0,0 0 0,0 0 0,1 0 0,-1-1 0,1 1 0,-1 0 0,1 0 0,0-1 0,0 3 0,1-3 0,-1 0 0,0 0 0,1 0 0,-1 0 0,1 0 0,-1 0 0,1 0 0,-1 0 0,1-1 0,0 1 0,-1 0 0,1-1 0,0 0 0,-1 1 0,1-1 0,0 0 0,2 0 0,10-1 0,0 0 0,-1-1 0,1 0 0,19-7 0,-17 4 0,61-14 0,-1 4 0,2 3 0,89-3 0,-154 15 40,0 1 0,23 3 0,-33-3-146,1-1 0,0 1 0,-1 0 0,1 1 0,0-1 0,-1 1-1,0 0 1,1 0 0,-1 0 0,0 0 0,0 0 0,0 1 0,4 3 0,3 9-6720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46 486 24575,'-10'-28'0,"1"-1"0,1 0 0,2-1 0,1 1 0,1-1 0,2-1 0,1-31 0,2 54 0,0 0 0,0 1 0,1-1 0,0 1 0,1-1 0,-1 1 0,2 0 0,-1 0 0,1 0 0,0 0 0,0 1 0,10-12 0,-5 9 0,0 1 0,0 0 0,0 0 0,1 1 0,1 0 0,-1 1 0,19-8 0,-5 4 0,1 2 0,0 1 0,0 0 0,0 2 0,1 1 0,0 2 0,32-1 0,-26 5-273,1 1 0,-1 1 0,1 1 0,60 20 0,-36-4-6553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1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22 24575,'0'-1'0,"0"0"0,0 0 0,0 0 0,-1 0 0,1 0 0,-1 0 0,1 0 0,-1 0 0,1 0 0,-1 0 0,1 0 0,-1 1 0,0-1 0,0 0 0,1 0 0,-1 1 0,0-1 0,0 0 0,0 1 0,0-1 0,0 1 0,0-1 0,0 1 0,0-1 0,0 1 0,0 0 0,0 0 0,0-1 0,0 1 0,0 0 0,0 0 0,0 0 0,0 0 0,0 0 0,0 0 0,0 0 0,-2 1 0,-3-1 0,1 1 0,0 0 0,-1 0 0,1 0 0,-11 5 0,2 1 0,1 1 0,-1 0 0,2 1 0,-1 1 0,1 0 0,1 0 0,0 2 0,0-1 0,1 1 0,0 1 0,1 0 0,-11 21 0,16-26 0,-1 2 0,1-1 0,1 0 0,-1 1 0,2-1 0,-1 1 0,1 0 0,1 0 0,0 0 0,0 0 0,1 0 0,0 0 0,1 1 0,0-1 0,0 0 0,1-1 0,1 1 0,0 0 0,0-1 0,7 14 0,-8-18 0,1 0 0,0-1 0,0 1 0,0-1 0,1 1 0,-1-1 0,1 0 0,0-1 0,0 1 0,1-1 0,-1 0 0,1 0 0,0 0 0,0 0 0,0-1 0,10 4 0,-8-4 0,0-1 0,1 0 0,-1 0 0,0-1 0,1 0 0,-1 0 0,0-1 0,0 0 0,1 0 0,-1 0 0,11-5 0,-7 2 0,0 0 0,-1-1 0,1 0 0,-1-1 0,0 0 0,-1 0 0,0-1 0,0 0 0,0-1 0,-1 0 0,0 0 0,-1-1 0,0 0 0,0 0 0,-1-1 0,6-11 0,-8 12 0,-1 0 0,-1 0 0,1 0 0,-1-1 0,-1 1 0,0-1 0,0 0 0,-1 1 0,0-1 0,-1 0 0,0 1 0,0-1 0,-1 1 0,0-1 0,-1 1 0,0 0 0,-1 0 0,0 0 0,0 0 0,-1 1 0,0 0 0,0 0 0,-1 0 0,0 0 0,0 1 0,-1 0 0,0 0 0,0 1 0,0 0 0,-1 0 0,0 1 0,-18-9 0,23 13-47,0-1 0,0 1 0,0 0 0,0 0 0,0 0 0,-1 0 0,1 1 0,0 0 0,-1-1-1,1 1 1,0 0 0,-1 0 0,1 1 0,0-1 0,-1 1 0,1 0 0,0 0 0,0 0 0,0 0 0,0 0 0,0 1 0,0-1-1,0 1 1,0 0 0,0 0 0,1 0 0,-1 0 0,-3 4 0,-5 11-6779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1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94 24575,'7'-22'0,"-6"20"0,0 0 0,0 0 0,0 0 0,0 0 0,0 0 0,-1 0 0,1 0 0,-1 0 0,1 0 0,-1 0 0,0-4 0,0 4 0,0 0 0,0 0 0,0 0 0,-1 0 0,1 0 0,-1 0 0,1 0 0,-1 0 0,0 0 0,1 0 0,-1 0 0,0 1 0,0-1 0,-1 0 0,1 1 0,0-1 0,0 0 0,-1 1 0,-1-2 0,1 2 0,0 0 0,1 1 0,-1-1 0,0 1 0,1-1 0,-1 1 0,0-1 0,0 1 0,1 0 0,-1 0 0,0 0 0,0 0 0,0 0 0,0 0 0,1 1 0,-1-1 0,-2 1 0,-3 2 0,1-1 0,0 1 0,-1 0 0,1 1 0,1 0 0,-1-1 0,0 2 0,1-1 0,0 1 0,-5 5 0,4-1 0,0-1 0,0 1 0,0 1 0,1-1 0,1 1 0,0 0 0,0 0 0,1 0 0,0 1 0,1-1 0,0 1 0,1 0 0,0-1 0,0 1 0,1 0 0,3 20 0,-2-23 0,0 0 0,1-1 0,-1 1 0,2 0 0,-1-1 0,1 1 0,0-1 0,1 0 0,0 0 0,0 0 0,0-1 0,1 1 0,0-1 0,0 0 0,1-1 0,0 1 0,0-1 0,0 0 0,0 0 0,1-1 0,0 0 0,0 0 0,10 4 0,-3-4 0,1 0 0,0-2 0,-1 1 0,1-2 0,1 0 0,-1 0 0,0-2 0,0 0 0,0-1 0,0 0 0,-1-1 0,20-6 0,-24 6 0,-1-1 0,0 0 0,1-1 0,-1 1 0,-1-2 0,1 1 0,-1-1 0,12-11 0,-16 12 0,1 1 0,-1-1 0,-1 0 0,1-1 0,-1 1 0,1-1 0,-2 1 0,1-1 0,-1 0 0,1 0 0,-2 0 0,1-1 0,-1 1 0,1-9 0,-1 10 7,-1 0 0,0 0 0,-1 0 0,1 0 0,-1 0 1,0 0-1,0 0 0,0 0 0,-1 0 0,0 1 0,0-1 0,0 0 0,-1 1 0,1 0 0,-1-1 0,-4-4 0,2 3-142,-1 1 0,1 0 0,-1 0 0,0 0 0,0 1 0,-1 0 0,1 0 0,-1 0 0,0 1 0,-7-3 0,-23-5-6691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2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197 264 24575,'0'-1'0,"0"0"0,0 0 0,-1 0 0,1-1 0,0 1 0,0 0 0,0 0 0,0 0 0,0 0 0,1 0 0,-1 0 0,0 0 0,0 0 0,1 0 0,-1 0 0,1 0 0,-1 0 0,0 1 0,1-1 0,0 0 0,-1 0 0,1 0 0,0 0 0,-1 1 0,1-1 0,0 0 0,1-1 0,-1 3 0,0 0 0,0-1 0,0 1 0,0 0 0,0 0 0,0-1 0,-1 1 0,1 0 0,0 0 0,-1 0 0,1 0 0,0 0 0,-1 0 0,1 0 0,-1 0 0,0 0 0,1 0 0,-1 0 0,0 0 0,0 1 0,1-1 0,-1 0 0,0 0 0,0 0 0,0 2 0,0 15 0,0 0 0,-1 1 0,0-1 0,-8 30 0,2-5 0,-30 288 0,-36 205 0,64-493 0,-4 28 0,-4 1 0,-30 78 0,46-148 0,0-1 0,0 1 0,1-1 0,-1 1 0,0-1 0,1 1 0,-1 0 0,1-1 0,0 1 0,0 0 0,-1-1 0,1 1 0,0 0 0,0 0 0,1-1 0,-1 1 0,0 0 0,1-1 0,-1 1 0,1 0 0,-1-1 0,1 1 0,0-1 0,-1 1 0,1-1 0,0 1 0,0-1 0,2 3 0,0-2 0,1-1 0,-1 1 0,1 0 0,-1-1 0,1 0 0,-1 0 0,1 0 0,0 0 0,0 0 0,0-1 0,-1 0 0,6 0 0,55 0 0,-1-4 0,85-15 0,24-3 0,678 8 0,-557 17 0,403-3 0,-729-51 0,29 41 0,0-1 0,0 0 0,1 0 0,0-1 0,1 1 0,-1-15 0,1-74 0,1 17 0,-22-318 0,22 270 0,16-139 0,18 76 0,1-19 0,-33 210 0,-1-1 0,1 1 0,-1-1 0,0 1 0,0-1 0,0 1 0,-1-1 0,1 1 0,-1-1 0,0 1 0,0 0 0,0-1 0,0 1 0,-1 0 0,1 0 0,-1 0 0,0 0 0,0 0 0,0 0 0,0 0 0,0 1 0,-1-1 0,1 1 0,-1-1 0,0 1 0,1 0 0,-1 0 0,0 1 0,0-1 0,-1 0 0,1 1 0,0 0 0,0 0 0,-1 0 0,1 0 0,-1 0 0,-5 0 0,-20-1 0,1 1 0,-1 1 0,0 1 0,-44 9 0,21-4 0,-854 65 0,469-43 0,317-20-88,34-5-338,1 5 1,-126 26-1,188-27-6400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2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52 271 24575,'-3'38'0,"-2"0"0,-14 56 0,-6 39 0,72-352 0,-23 124 0,-15 52 0,16-62 0,-20 91 0,-1 1 0,2 0 0,-1 0 0,2 0 0,9-14 0,-16 26 0,1 0 0,0-1 0,0 1 0,0 0 0,0 0 0,0 0 0,0 0 0,0 0 0,1 0 0,-1 0 0,0 0 0,0 0 0,1 0 0,-1 1 0,1-1 0,-1 0 0,1 1 0,-1 0 0,1-1 0,1 1 0,-2 0 0,1 0 0,-1 0 0,0 1 0,1-1 0,-1 1 0,0-1 0,1 1 0,-1-1 0,0 1 0,0 0 0,0-1 0,1 1 0,-1 0 0,0 0 0,0 0 0,0 0 0,1 2 0,3 5 0,0-1 0,0 1 0,-1 0 0,0 0 0,3 12 0,135 385-1365,-132-378-5461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2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32 314 24575,'0'-4'0,"-4"-2"0,-6 0 0,-2-3 0,7 0 0,7 2 0,9 1 0,11 3 0,6-4 0,7 0 0,6 1 0,6-2 0,3-1 0,-3 2 0,0-3 0,-8 1-8191</inkml:trace>
  <inkml:trace contextRef="#ctx0" brushRef="#br0" timeOffset="1">499 54 24575,'0'-5'0,"0"0"0,0 0 0,1 1 0,0-1 0,0 0 0,3-9 0,-4 13 0,0 0 0,1 1 0,-1-1 0,0 1 0,1-1 0,-1 0 0,1 1 0,-1-1 0,1 1 0,-1-1 0,1 1 0,-1-1 0,1 1 0,-1-1 0,1 1 0,0 0 0,-1-1 0,1 1 0,-1 0 0,1 0 0,0-1 0,0 1 0,1 0 0,-1 0 0,0 0 0,0 1 0,1-1 0,-1 0 0,0 1 0,0-1 0,1 1 0,-1-1 0,0 1 0,0 0 0,0 0 0,0-1 0,0 1 0,0 0 0,2 2 0,1 2 0,1 0 0,-1 0 0,0 1 0,0 0 0,-1 0 0,1 0 0,-1 0 0,-1 0 0,4 12 0,12 67 0,-11-47 0,3 14-682,6 102-1,-16-125-6143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2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73 241 24575,'-20'-38'0,"7"15"0,-13-33 0,23 50 0,1-1 0,0 1 0,0-1 0,1 0 0,0 1 0,0-1 0,0 0 0,1 0 0,0 0 0,1-7 0,0 12 0,-1 0 0,0 1 0,1-1 0,0 0 0,-1 0 0,1 1 0,0-1 0,0 1 0,0-1 0,0 1 0,0-1 0,0 1 0,1-1 0,-1 1 0,0 0 0,1 0 0,-1 0 0,1 0 0,2-2 0,0 1 0,1 0 0,-1 1 0,0-1 0,1 1 0,0 0 0,-1 0 0,8 0 0,4 1 0,-1 0 0,0 1 0,27 6 0,-23-3 0,1 1 0,-1 1 0,-1 1 0,0 1 0,0 1 0,0 0 0,-1 1 0,0 1 0,19 16 0,-29-22 0,0 1 0,-1 1 0,1-1 0,-1 1 0,0 0 0,-1 0 0,0 1 0,0 0 0,0 0 0,-1 0 0,0 0 0,-1 1 0,0-1 0,0 1 0,-1 0 0,0 0 0,-1 0 0,0 0 0,0 0 0,-1 1 0,0-1 0,-1 9 0,-1-9 0,-1 0 0,0-1 0,-1 1 0,1-1 0,-1 1 0,-1-1 0,0-1 0,0 1 0,0-1 0,-1 0 0,0 0 0,-1 0 0,1-1 0,-1 0 0,-1 0 0,-14 9 0,5-5 0,-1 0 0,1-1 0,-1-1 0,-1-1 0,0 0 0,-35 7 0,-18-7-1365,44-7-5461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2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24575,'0'-1'0,"0"0"0,0 0 0,1 0 0,-1 0 0,0 0 0,1 0 0,-1 0 0,1 1 0,-1-1 0,1 0 0,-1 0 0,1 1 0,-1-1 0,1 0 0,0 0 0,-1 1 0,1-1 0,0 1 0,0-1 0,0 1 0,-1-1 0,1 1 0,0-1 0,0 1 0,0 0 0,0 0 0,0-1 0,0 1 0,0 0 0,0 0 0,0 0 0,0 0 0,0 0 0,1 0 0,0 0 0,0 0 0,0 0 0,0 0 0,0 0 0,0 0 0,0 1 0,1-1 0,-1 1 0,0-1 0,0 1 0,0 0 0,0 0 0,-1 0 0,4 2 0,0 2 0,-1 0 0,0 1 0,0-1 0,-1 1 0,0 0 0,0 0 0,0 0 0,-1 1 0,1-1 0,-2 0 0,3 14 0,0 6 0,-1 47 0,-2-28 0,21 126-1365,-20-146-5461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2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20 288 24575,'-2'-19'0,"-6"-37"0,4 39 0,2 0 0,0 0 0,0 0 0,2-20 0,0 33 0,1 0 0,0-1 0,-1 1 0,1-1 0,1 1 0,-1 0 0,1 0 0,0 0 0,0 0 0,0 0 0,0 0 0,1 0 0,-1 1 0,1-1 0,0 1 0,0 0 0,0-1 0,1 2 0,-1-1 0,6-3 0,0 1 0,0 1 0,-1 1 0,1 0 0,1 0 0,-1 1 0,0 0 0,1 0 0,-1 1 0,1 0 0,-1 1 0,1 0 0,-1 1 0,1 0 0,-1 0 0,0 1 0,10 3 0,8 2 0,0 2 0,-1 1 0,0 1 0,28 17 0,-45-23 0,0 0 0,0 1 0,-1 0 0,0 0 0,0 1 0,0 0 0,12 14 0,-19-18 0,1-1 0,-1 0 0,1 1 0,-1-1 0,0 1 0,0 0 0,0-1 0,-1 1 0,1 0 0,-1-1 0,1 1 0,-1 0 0,0 0 0,0-1 0,0 1 0,0 0 0,0 0 0,-1-1 0,0 1 0,1 0 0,-1-1 0,0 1 0,0 0 0,0-1 0,0 1 0,-1-1 0,1 0 0,-1 1 0,0-1 0,1 0 0,-1 0 0,0 0 0,0 0 0,-3 2 0,-12 10-170,-2-1-1,1 0 0,-2-1 1,0-1-1,0-1 0,-1 0 1,-36 10-1,-25 8-6655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0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 24575,'-4'-19'0,"-3"30"0,-9 40 0,15-47 0,-8 32 0,2 0 0,2 0 0,-1 46 0,7 115 0,1-84 0,3-68 0,-5-44 0,0 0 0,1 0 0,-1 0 0,0-1 0,0 1 0,1 0 0,-1 0 0,1 0 0,-1-1 0,0 1 0,1 0 0,0 0 0,-1-1 0,1 1 0,-1-1 0,1 1 0,0 0 0,0 0 0,0-1 0,0 0 0,0 0 0,-1-1 0,1 1 0,0 0 0,0 0 0,-1-1 0,1 1 0,0 0 0,-1-1 0,1 1 0,0 0 0,-1-1 0,1 1 0,-1-1 0,1 1 0,0-1 0,-1 0 0,1 1 0,-1-1 0,0 1 0,1-1 0,-1 0 0,1 1 0,-1-1 0,0-1 0,7-9 0,-1-1 0,-1 0 0,0 0 0,-1-1 0,5-17 0,8-69 0,-13 72 0,6-55 0,-3 0 0,-6-100 0,10 267 0,4 47 0,-14-92 0,1-18 0,-1-1 0,-2 0 0,-3 33 0,3-55 0,1 1 0,0 0 0,0 0 0,0 0 0,0 0 0,0-1 0,0 1 0,0 0 0,0 0 0,0 0 0,0 0 0,-1 0 0,1-1 0,0 1 0,0 0 0,0 0 0,0 0 0,0 0 0,-1 0 0,1 0 0,0 0 0,0 0 0,0 0 0,0-1 0,-1 1 0,1 0 0,0 0 0,0 0 0,0 0 0,-1 0 0,1 0 0,0 0 0,0 0 0,0 0 0,0 0 0,-1 0 0,1 1 0,0-1 0,0 0 0,0 0 0,0 0 0,-1 0 0,1 0 0,0 0 0,0 0 0,0 0 0,0 0 0,-1 1 0,1-1 0,0 0 0,0 0 0,0 0 0,0 0 0,0 0 0,0 1 0,0-1 0,0 0 0,0 0 0,-1 0 0,1 0 0,0 1 0,-7-17 0,-6-48 0,-9-126 0,20 98 0,2 87 0,0 18 0,0 12 0,2 56 0,-4 123 0,-7-176 0,3-20 0,2-19 0,4-4 0,0 0 0,1 0 0,1 0 0,3-15 0,3-25 0,-4-102 0,-20 212 0,4 20 0,-14 123 0,28-213 0,1 0 0,0 0 0,6-15 0,0-5 0,44-158 0,-50 290 0,-4-2-1365,1-50-5461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0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60 24575,'-2'-4'0,"1"0"0,-1 0 0,0 0 0,0 1 0,-1-1 0,1 0 0,-1 1 0,0 0 0,0-1 0,0 1 0,0 0 0,0 1 0,-1-1 0,0 0 0,1 1 0,-1 0 0,-5-2 0,8 4 0,0 0 0,0 0 0,1 0 0,-1 0 0,0 0 0,0 1 0,0-1 0,1 0 0,-1 1 0,0-1 0,0 0 0,1 1 0,-1-1 0,0 1 0,0 0 0,1-1 0,-1 1 0,1-1 0,-1 1 0,1 0 0,-1-1 0,1 1 0,-1 0 0,1 0 0,-1-1 0,1 1 0,0 0 0,-1 0 0,1 0 0,0-1 0,0 1 0,0 0 0,0 0 0,0 2 0,0 30 0,7 9 0,2 0 0,19 51 0,-25-96 0,-1-14 0,0-22 0,-3-28 0,0 40 0,1 25 0,0 9 0,0 8 0,0 1 0,-1-1 0,-1 0 0,0 0 0,-8 27 0,4-36 0,3-16 0,1-17 0,2-81 0,0 63 0,0 35 0,0 12 0,0 274 0,0-456 0,13 323 0,0-18 0,-12-50 0,-1-57 0,-1-52 0,1-257-1365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24575,'5'-3'0,"0"-1"0,-1 1 0,1 0 0,0 1 0,0-1 0,0 1 0,1 0 0,-1 0 0,7-1 0,14-6 0,231-87 0,-206 81 0,0 3 0,1 1 0,63-3 0,-108 13 0,1 1 0,-1-1 0,1 1 0,-1 0 0,1 1 0,7 1 0,-14-2 0,1 0 0,-1 0 0,0 1 0,0-1 0,0 1 0,0-1 0,1 1 0,-1-1 0,0 1 0,0 0 0,0 0 0,0-1 0,0 1 0,-1 0 0,1 0 0,0 0 0,0 0 0,0 0 0,-1 0 0,1 0 0,-1 0 0,1 0 0,-1 0 0,1 1 0,-1-1 0,1 0 0,-1 0 0,0 0 0,0 1 0,0-1 0,0 0 0,0 0 0,0 1 0,0-1 0,0 0 0,-1 3 0,-1 11 0,1 1 0,0 0 0,2 0 0,-1 0 0,2 0 0,0 0 0,1-1 0,6 21 0,33 88 73,-25-79-792,19 79 0,-31-96-6107</inkml:trace>
  <inkml:trace contextRef="#ctx0" brushRef="#br0" timeOffset="1">804 47 24575,'-5'-5'0,"0"-5"0,-1-6 0,2 0-8191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3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2179 961 24575,'0'2'0,"0"1"0,1 0 0,-2-1 0,1 1 0,0-1 0,0 1 0,-1 0 0,0-1 0,1 1 0,-1-1 0,0 1 0,0-1 0,-1 1 0,-1 2 0,2-4 0,0 0 0,-1-1 0,1 1 0,-1 0 0,1 0 0,-1-1 0,0 1 0,1-1 0,-1 0 0,0 1 0,1-1 0,-1 0 0,0 0 0,1 0 0,-1 0 0,0 0 0,1 0 0,-1-1 0,0 1 0,1 0 0,-1-1 0,1 1 0,-4-3 0,-91-33 0,64 22 0,-1 2 0,-48-12 0,-12 8 0,-1 4 0,0 5 0,-100 3 0,-282 35 0,252-12 0,163-14 0,0-3 0,-103-10 0,139 4 0,1 0 0,0-1 0,1-2 0,-1 0 0,1-2 0,1 0 0,0-1 0,0-2 0,-33-22 0,45 26 0,1-1 0,-1 0 0,1-1 0,1 0 0,0 0 0,0-1 0,1 0 0,0 0 0,1 0 0,0-1 0,1 0 0,-4-16 0,-4-17 0,2 0 0,-4-50 0,12 74 0,-8-86 0,6-198 0,6 253 0,-1 48 20,0 9-1405,0 6-5441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3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1 573 24575,'2'-1'0,"0"1"0,0-1 0,0 0 0,0 1 0,0-1 0,0 0 0,-1 0 0,1 0 0,0 0 0,0-1 0,-1 1 0,1 0 0,0-1 0,1-2 0,23-26 0,-22 23 0,49-62 0,-3-2 0,57-112 0,-80 128 0,-10 20 0,33-53 0,-36 73 0,-14 15 0,0 0 0,0-1 0,0 1 0,1 0 0,-1 0 0,0 0 0,0 0 0,0 0 0,0 0 0,1 0 0,-1 0 0,0 0 0,0 0 0,0 0 0,1 0 0,-1 0 0,0 0 0,0 0 0,0 0 0,1 0 0,-1 0 0,0 0 0,0 0 0,0 0 0,0 0 0,1 0 0,-1 1 0,0-1 0,0 0 0,0 0 0,0 0 0,1 0 0,-1 0 0,0 0 0,0 1 0,0-1 0,0 0 0,0 0 0,0 0 0,0 0 0,1 1 0,-1-1 0,0 2 0,0 1 0,1-1 0,-1 1 0,0-1 0,0 1 0,0-1 0,-1 1 0,1-1 0,-1 1 0,-1 4 0,1-1 0,0 1 0,0 0 0,0 0 0,1 0 0,0 0 0,0 0 0,1 0 0,0 0 0,0 0 0,1 0 0,-1-1 0,2 1 0,2 7 0,8 14 0,28 47 0,-14-27 0,-20-34-151,0-1-1,0 1 0,1-1 0,1 0 1,0-1-1,1 0 0,1-1 1,19 18-1,-18-19-6674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3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16 24575,'-42'2'0,"-47"8"0,-18 1 0,-508-8 0,550-6 0,-83-15 0,122 11 120,25 7-156,1 0 0,-1 0-1,1 0 1,-1 0 0,1 0 0,-1 0-1,1 0 1,-1 0 0,1 0 0,-1-1 0,1 1-1,-1 0 1,1 0 0,-1-1 0,1 1-1,-1 0 1,1 0 0,0-1 0,-1 1 0,1-1-1,0 1 1,-1 0 0,1-1 0,0 1 0,-1-1-1,1 1 1,0-1 0,0 1 0,-1-1-1,1 1 1,0-1 0,0 1 0,0-1 0,0 1-1,0-1 1,0 1 0,0-1 0,0 1-1,0-1 1,0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3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24575,'-4'1'0,"1"0"0,-1 1 0,1-1 0,0 1 0,-1 0 0,1 0 0,0 0 0,0 0 0,1 1 0,-1-1 0,0 1 0,1 0 0,-4 5 0,-9 7 0,-14 7 0,-1-1 0,-1-1 0,-40 18 0,65-36 0,0 2 0,1-1 0,-1 1 0,1 0 0,0 0 0,0 0 0,-6 7 0,10-10 0,1 0 0,-1 0 0,0 0 0,0 1 0,0-1 0,1 0 0,-1 1 0,1-1 0,-1 1 0,1-1 0,0 1 0,-1-1 0,1 0 0,0 1 0,0-1 0,0 1 0,0-1 0,0 1 0,0-1 0,1 1 0,-1-1 0,0 1 0,1-1 0,-1 1 0,1-1 0,0 0 0,-1 1 0,1-1 0,0 0 0,0 0 0,0 1 0,0-1 0,0 0 0,0 0 0,0 0 0,0 0 0,0 0 0,2 0 0,9 9 0,1-1 0,1-1 0,0 0 0,22 9 0,-24-12 0,-1 0 0,0 1 0,0 0 0,0 0 0,-1 1 0,1 1 0,-2 0 0,16 16 0,-17-15-136,-1 1-1,0 1 1,-1-1-1,0 1 1,0 0-1,-2 1 1,1-1-1,-1 1 0,3 18 1,-3-7-6690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24575,'0'1'0,"0"0"0,0 0 0,1 0 0,-1 0 0,0 0 0,1 0 0,-1-1 0,1 1 0,-1 0 0,1 0 0,-1 0 0,1-1 0,-1 1 0,1 0 0,0-1 0,0 1 0,-1 0 0,1-1 0,0 1 0,0-1 0,-1 1 0,1-1 0,0 0 0,0 1 0,0-1 0,0 0 0,0 0 0,0 1 0,0-1 0,0 0 0,1 0 0,32 1 0,68-16 0,111-31 0,-23 4 0,-150 35-99,-12 3-218,0-1 1,-1-2-1,34-12 1,-38 8-6510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 24575,'-5'-17'0,"4"16"0,1 1 0,-1-1 0,1 0 0,-1 1 0,1-1 0,0 1 0,0-1 0,-1 0 0,1 0 0,0 1 0,0-1 0,0 0 0,-1 1 0,1-1 0,0 0 0,0 0 0,0 1 0,0-1 0,1 0 0,-1 1 0,0-1 0,0 0 0,0 1 0,1-1 0,-1 0 0,0 1 0,0-1 0,1 0 0,-1 1 0,1-1 0,-1 0 0,0 1 0,1-1 0,-1 1 0,1-1 0,0 1 0,-1-1 0,1 1 0,-1 0 0,1-1 0,0 1 0,-1 0 0,1-1 0,0 1 0,-1 0 0,1 0 0,0 0 0,-1-1 0,1 1 0,0 0 0,0 0 0,6-1 0,-1 0 0,1 0 0,-1 0 0,1 1 0,-1 0 0,1 0 0,-1 1 0,0 0 0,1 0 0,-1 0 0,0 1 0,9 3 0,2 1 0,1 2 0,-1 0 0,15 10 0,-26-15 6,-1 1 0,0-1 0,-1 1 0,1 0 0,0 0 0,-1 0 0,0 1 0,0 0 0,-1 0 0,1 0 0,-1 0 0,0 0 0,0 1 0,-1-1 0,0 1 0,0 0 0,0-1 0,0 1 0,0 10 0,-1-6-130,-1 0 0,0 0 1,-1 0-1,0 0 0,-1 0 0,0-1 1,0 1-1,-1-1 0,-1 1 0,1-1 1,-7 10-1,-18 32-6702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 24575,'33'0'0,"-27"0"0,-22 0 0,-23-1 0,16 0 0,1 1 0,0 1 0,-44 8 0,59-8 0,0 2 0,-1-1 0,1 1 0,0 0 0,1 1 0,-1-1 0,0 1 0,1 1 0,0-1 0,0 1 0,0 0 0,1 0 0,0 1 0,0 0 0,-7 10 0,7-7 0,0 0 0,1 0 0,0 1 0,0-1 0,1 1 0,1 0 0,-1 0 0,2-1 0,-2 21 0,2-23 0,1 1 0,0 0 0,1 0 0,0-1 0,0 1 0,0 0 0,1-1 0,0 0 0,1 1 0,0-1 0,0 0 0,0 0 0,7 10 0,-5-12 0,-1 0 0,1-1 0,0 0 0,1 0 0,-1 0 0,1 0 0,0-1 0,0 0 0,0 0 0,0-1 0,0 0 0,0 0 0,1 0 0,-1-1 0,1 0 0,7 1 0,0-1 0,1 0 0,-1-1 0,1-1 0,-1 0 0,1-1 0,18-5 0,29-7 0,0 2 0,1 4 0,79-2 0,283 9 0,-207 3 0,-211-2-273,0-1 0,0 1 0,0-1 0,10-2 0,-1-3-6553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2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24575,'246'-2'0,"276"5"0,-318 10 0,-39-1 0,-165-12-34,8 1 164,-9 4-1591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2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58 24575,'-1'-1'0,"1"-1"0,-1 0 0,0 1 0,0-1 0,0 0 0,0 1 0,0 0 0,0-1 0,-1 1 0,1-1 0,0 1 0,-1 0 0,1 0 0,-1 0 0,0 0 0,1 0 0,-3-1 0,-31-14 0,21 12 0,0 0 0,-1 1 0,1 1 0,-1 0 0,0 1 0,1 1 0,-16 1 0,-104 18 0,67-7 0,58-11 0,0 1 0,0 0 0,1 0 0,-1 1 0,1 0 0,0 0 0,0 1 0,0 0 0,1 1 0,-1 0 0,1 0 0,0 0 0,0 1 0,1 0 0,-1 0 0,1 1 0,1 0 0,0 0 0,-1 0 0,2 1 0,-6 10 0,9-16 0,1-1 0,-1 0 0,1 0 0,0 1 0,-1-1 0,1 1 0,0-1 0,0 0 0,0 1 0,0-1 0,0 0 0,0 1 0,0-1 0,1 0 0,-1 1 0,0-1 0,1 0 0,-1 1 0,1-1 0,-1 0 0,1 0 0,0 1 0,-1-1 0,1 0 0,0 0 0,0 0 0,0 0 0,0 0 0,0 0 0,0 0 0,0 0 0,0-1 0,0 1 0,2 0 0,6 5 0,0-2 0,1 1 0,17 5 0,-1-1 0,-15-2 0,0-1 0,1-1 0,0 0 0,0-1 0,1 0 0,-1-1 0,1 0 0,0-1 0,23 1 0,22-4 0,68-12 0,-68 6 0,65 0 0,-82 7-1365,-30 0-5461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3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24575,'0'0'0,"0"0"0,0 0 0,0 0 0,0 0 0,1-1 0,-1 1 0,0 0 0,0 0 0,0 0 0,0 0 0,0 0 0,0 0 0,0 0 0,0 0 0,0 0 0,0 0 0,0 0 0,1 0 0,-1 0 0,0 0 0,0 0 0,0 0 0,0 0 0,0 0 0,0 0 0,0 0 0,0 0 0,1 0 0,-1 0 0,0 0 0,0 0 0,0 0 0,0 0 0,0 0 0,0 0 0,0 0 0,0 0 0,0 0 0,1 0 0,-1 0 0,0 0 0,0 0 0,0 0 0,0 0 0,0 0 0,0 1 0,0-1 0,0 0 0,0 0 0,0 0 0,0 0 0,0 0 0,0 0 0,0 0 0,0 0 0,0 0 0,0 1 0,0-1 0,0 0 0,1 0 0,-1 0 0,0 0 0,-1 0 0,1 0 0,0 0 0,0 0 0,0 1 0,0-1 0,0 0 0,0 14 0,-7 20 0,-2 9 0,2 1 0,1-1 0,3 1 0,2 66 0,29 177 0,-2-47 0,-25-222 0,-1 0 0,-3 23 0,2-36 0,1 1 0,-1-1 0,0 1 0,-1-1 0,0 0 0,0 0 0,0 0 0,0 0 0,-1 0 0,1 0 0,-7 6 0,9-10-19,0-1-1,0 0 1,0 0-1,0 1 1,0-1-1,0 0 1,0 0-1,0 0 1,0 1-1,0-1 1,-1 0-1,1 0 1,0 1-1,0-1 1,0 0-1,0 0 1,-1 0-1,1 0 1,0 1-1,0-1 1,0 0-1,-1 0 1,1 0-1,0 0 1,0 0-1,-1 0 1,1 0-1,0 0 1,0 0-1,-1 1 1,1-1-1,0 0 1,0 0-1,-1 0 1,1 0-1,0 0 1,0-1-1,0 1 1,-1 0-1,1 0 1,0 0-1,0 0 1,-1 0-1,1 0 1,0 0-1,0 0 1,-1 0-1,1-1 1,0 1-1,0 0 1,0 0-1,0 0 1,-1 0-1,1-1 1,0 1-1,0 0 1,0 0-1,0 0 1,0-1-1,-1 1 1,1 0-1,0 0 1,0-1-1,0 1 1,0 0-1,0 0 1,0-1-1,0 1 1,0-1-1,1-9-6806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24575,'-4'0'0,"1"1"0,-1 0 0,0 0 0,1 0 0,-1 0 0,1 0 0,0 1 0,-1-1 0,1 1 0,0 0 0,0 0 0,0 0 0,0 1 0,1-1 0,-1 1 0,0 0 0,1-1 0,0 1 0,0 0 0,0 0 0,0 1 0,0-1 0,0 0 0,-1 7 0,-3 4 0,1 2 0,0-1 0,1 0 0,-3 23 0,6-27 0,0 0 0,1 0 0,0 0 0,0-1 0,2 1 0,-1 0 0,1 0 0,1-1 0,0 1 0,0-1 0,1 1 0,10 17 0,-11-23 0,0 0 0,0 0 0,0-1 0,1 1 0,-1-1 0,1 0 0,0 0 0,1-1 0,-1 1 0,1-1 0,0 0 0,-1 0 0,1 0 0,0-1 0,1 1 0,-1-1 0,0-1 0,1 1 0,-1-1 0,1 0 0,-1 0 0,1 0 0,0-1 0,-1 0 0,1 0 0,8-2 0,-8 1 0,0 0 0,1-1 0,-1 0 0,0 0 0,0 0 0,0-1 0,0 0 0,-1 0 0,1-1 0,-1 1 0,0-1 0,0 0 0,0-1 0,0 1 0,-1-1 0,0 0 0,0 0 0,0 0 0,-1-1 0,5-7 0,-5 7 0,0-1 0,0 0 0,-1-1 0,0 1 0,0 0 0,-1-1 0,0 1 0,0 0 0,0-1 0,-1 0 0,0 1 0,-1-1 0,0 1 0,0-1 0,0 1 0,-5-14 0,1 10-91,-1 0 0,0 0 0,0 0 0,-1 1 0,0 0 0,-1 1 0,0-1 0,0 1 0,-1 1 0,0 0 0,-1 0 0,0 1 0,0 0 0,-13-6 0,0 1-6735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3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129 163 24575,'-2'-3'0,"-1"0"0,1-1 0,-1 1 0,1 0 0,0-1 0,0 0 0,1 1 0,-1-1 0,1 0 0,0 0 0,0 0 0,0 0 0,1 0 0,-1 0 0,1 0 0,0 0 0,0 0 0,0 0 0,0 0 0,1 0 0,0 0 0,0 0 0,0 0 0,0 0 0,1 1 0,-1-1 0,1 0 0,0 1 0,0-1 0,0 1 0,1 0 0,-1-1 0,1 1 0,0 0 0,0 1 0,0-1 0,0 0 0,0 1 0,1 0 0,-1 0 0,8-4 0,2 2 0,1 1 0,-1 1 0,1 0 0,0 0 0,0 2 0,-1-1 0,1 2 0,0 0 0,0 0 0,0 2 0,-1-1 0,1 2 0,-1 0 0,0 0 0,0 1 0,-1 1 0,1 0 0,-1 1 0,14 10 0,-12-5 0,-1 0 0,-1 0 0,0 1 0,-1 0 0,0 1 0,-1 0 0,-1 1 0,14 28 0,-11-14 0,-2-1 0,-1 1 0,-1 1 0,5 37 0,83 447 0,-71-361 0,-12-65 0,-7-39 0,-1 1 0,-3-1 0,-7 89 0,4-135 0,1-1 0,0 1 0,-1-1 0,1 1 0,-1-1 0,0 0 0,0 1 0,0-1 0,0 0 0,0 0 0,-1 0 0,1 1 0,-1-1 0,1-1 0,-1 1 0,0 0 0,0 0 0,1-1 0,-1 1 0,0-1 0,-1 1 0,1-1 0,0 0 0,0 0 0,0 0 0,-1 0 0,1 0 0,-1 0 0,1-1 0,-1 1 0,1-1 0,-1 0 0,-4 0 0,-8 0 0,0 0 0,0-2 0,0 0 0,-22-6 0,20 4 0,-165-40-11,92 20-440,0 4-1,-97-8 1,161 26-6375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22 205 24575,'-10'-30'0,"0"5"0,10 21 0,-1 1 0,1-1 0,-1 1 0,1-1 0,0 1 0,1-1 0,-1 1 0,0-1 0,1 1 0,0 0 0,0-1 0,0 1 0,0 0 0,1-1 0,-1 1 0,1 0 0,2-4 0,-1 3 0,1 0 0,0 0 0,0 0 0,0 1 0,1 0 0,-1-1 0,1 1 0,0 1 0,-1-1 0,7-2 0,11-3 0,1 2 0,0 0 0,1 1 0,26-2 0,-35 5 0,26-4 0,-1 3 0,1 1 0,-1 1 0,1 3 0,54 9 0,-78-8 0,0 0 0,0 2 0,0 0 0,0 1 0,-1 1 0,0 0 0,0 1 0,0 1 0,-2 1 0,1 0 0,-1 0 0,0 2 0,-1 0 0,19 23 0,1 10 0,42 79 0,-51-80 0,1-2 0,48 60 0,-58-84 0,1 0 0,0-1 0,1-1 0,1-1 0,25 17 0,-42-31-50,0 0-1,-1-1 1,1 1-1,0-1 0,0 1 1,0-1-1,0 0 1,0 1-1,0-1 1,0 0-1,0 0 0,0 1 1,0-1-1,0 0 1,0 0-1,0 0 1,0 0-1,0 0 0,0 0 1,0-1-1,0 1 1,0 0-1,0-1 1,0 1-1,0 0 1,1-1-1,5-7-6775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14 295 24575,'-12'-15'0,"10"13"0,3 6 0,2 12 0,34 290 0,-28-178 0,7 192 0,-16-317 0,0 0 0,0 0 0,0-1 0,0 1 0,0 0 0,1 0 0,-1 0 0,1-1 0,0 1 0,0 0 0,0-1 0,0 1 0,3 3 0,-3-4 0,1-1 0,0 1 0,0-1 0,0 0 0,-1 0 0,1 0 0,0 0 0,0 0 0,1-1 0,-1 1 0,0-1 0,0 1 0,0-1 0,0 0 0,0 0 0,1 1 0,-1-2 0,4 1 0,254-17 0,28-1 0,-6 19 0,80-3 0,-357 2 0,5 0 0,0 0 0,-1-1 0,1 0 0,0-1 0,13-4 0,-23 6 0,1 0 0,-1 0 0,1 0 0,-1 0 0,1 0 0,-1-1 0,0 1 0,1 0 0,-1 0 0,1-1 0,-1 1 0,1 0 0,-1-1 0,0 1 0,1 0 0,-1-1 0,0 1 0,1-1 0,-1 1 0,0 0 0,0-1 0,1 1 0,-1-1 0,0 1 0,0-1 0,0 1 0,1-1 0,-1 1 0,0-1 0,0 1 0,0-1 0,-11-12 0,-25-7 0,34 19 0,-11-5 0,2 0 0,-1 0 0,1-1 0,0 0 0,0-1 0,-18-17 0,24 19 0,0 0 0,1 0 0,-1-1 0,1 1 0,1-1 0,-1 0 0,1 0 0,0 0 0,1 0 0,0-1 0,0 1 0,0-1 0,0-10 0,0-46 0,3 0 0,2 0 0,18-94 0,-1 2 0,8-83 0,-28 234 0,1-1 0,-1 1 0,0 0 0,-1-1 0,1 1 0,-1-1 0,0 1 0,0 0 0,-1 0 0,-3-8 0,4 11 0,0-1 0,-1 1 0,0 0 0,1 0 0,-1 0 0,0 0 0,0 0 0,0 0 0,-1 1 0,1-1 0,0 1 0,-1-1 0,1 1 0,0 0 0,-1 0 0,0 0 0,1 0 0,-1 1 0,1-1 0,-1 1 0,0-1 0,-4 1 0,-41-1 0,-1 3 0,1 1 0,-75 16 0,26-4 0,45-8 0,-485 86 0,527-91-136,1 1-1,0-1 1,0 1-1,0 1 1,0 0-1,1 0 1,0 0-1,-1 1 0,-11 10 1,10-3-6690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24575,'0'5'0,"-1"0"0,0 0 0,0 0 0,0-1 0,0 1 0,-1 0 0,0-1 0,0 1 0,0-1 0,0 1 0,-1-1 0,0 0 0,1 0 0,-6 5 0,-7 6 0,0-1 0,-20 15 0,4-3 0,14-10 0,0 0 0,1 1 0,-17 23 0,30-36 0,0 0 0,0 0 0,0 1 0,1-1 0,-1 1 0,1 0 0,0 0 0,1 0 0,-1-1 0,1 2 0,0-1 0,0 0 0,1 0 0,-1 0 0,1 0 0,0 0 0,1 1 0,-1-1 0,1 0 0,0 0 0,2 6 0,-1-8 0,0 1 0,0-1 0,0 1 0,1-1 0,-1 0 0,1 0 0,0 0 0,0 0 0,0-1 0,0 1 0,1-1 0,-1 0 0,1 0 0,-1 0 0,1 0 0,0-1 0,-1 1 0,1-1 0,0 0 0,6 1 0,9 1 0,0 0 0,37-1 0,-52-2 0,369-3 0,147 4 0,-419 10 0,10 0 0,-108-11 0,-1 0 0,0-1 0,0 1 0,1 0 0,-1-1 0,0 1 0,0-1 0,0 0 0,0 0 0,0 0 0,1 0 0,-2 0 0,1 0 0,0 0 0,0-1 0,0 1 0,-1-1 0,1 1 0,0-1 0,-1 0 0,0 1 0,1-1 0,-1 0 0,0 0 0,0 0 0,0 0 0,1-3 0,2-6 0,-1-1 0,0 0 0,0 0 0,0-14 0,5-16 0,-4 30 0,-1-1 0,0 1 0,-1-1 0,-1 0 0,1 0 0,-2-16 0,-1 23 0,0 1 0,0-1 0,0 1 0,-1-1 0,1 1 0,-1-1 0,-1 1 0,1 0 0,-1 0 0,0 0 0,0 0 0,0 0 0,-1 1 0,0 0 0,0-1 0,-6-4 0,-25-17-1365,20 18-5461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64 24575,'-1'-7'0,"0"0"0,-1 0 0,0 0 0,0 0 0,-5-11 0,2 7 0,5 11 0,0 1 0,0-1 0,0 0 0,0 0 0,0 0 0,0 0 0,0 0 0,0 0 0,0 0 0,0 0 0,0 0 0,0 0 0,0 0 0,0 0 0,0 0 0,0 0 0,0 1 0,0-1 0,0 0 0,0 0 0,0 0 0,0 0 0,0 0 0,0 0 0,0 0 0,0 0 0,0 0 0,0 0 0,0 0 0,-1 0 0,1 0 0,0 0 0,0 0 0,0 0 0,0 0 0,0 0 0,0 0 0,0 0 0,0 0 0,0 0 0,0 0 0,0 0 0,0 0 0,0 0 0,-1 0 0,1 0 0,0 0 0,0 0 0,0 0 0,0 0 0,0 0 0,0 0 0,0 0 0,0 0 0,0 0 0,0 0 0,-2 12 0,-1 18 0,-11 204 0,6-141 0,8-86 0,-1 0 0,1 0 0,1 0 0,-1-1 0,1 1 0,0 0 0,1 0 0,-1 0 0,1-1 0,1 1 0,5 10 0,-6-13 0,0-1 0,1 0 0,-1 0 0,1 0 0,0 0 0,0 0 0,0-1 0,0 1 0,0-1 0,0 0 0,1 0 0,-1 0 0,1 0 0,0-1 0,-1 0 0,1 1 0,0-1 0,0 0 0,0-1 0,0 1 0,0-1 0,4 0 0,20-1 0,1-1 0,-1-2 0,1-1 0,30-9 0,20-4 0,-47 13-1365,-5 1-5461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181 130 24575,'3'-3'0,"-1"0"0,1-1 0,-1 1 0,0 0 0,0-1 0,0 0 0,-1 1 0,1-1 0,-1 0 0,0 0 0,0 0 0,0 1 0,-1-1 0,1 0 0,-1 0 0,0 0 0,0 0 0,0 0 0,-1 0 0,-1-6 0,2 8 0,-1-1 0,1 1 0,-1 0 0,0 0 0,0-1 0,0 1 0,0 0 0,0 0 0,0 0 0,-1 0 0,1 0 0,-1 1 0,1-1 0,-1 0 0,0 1 0,0-1 0,0 1 0,1-1 0,-1 1 0,-1 0 0,1 0 0,0 0 0,0 0 0,0 0 0,0 0 0,-1 1 0,1-1 0,0 1 0,-1 0 0,1-1 0,0 1 0,-1 0 0,1 1 0,-5-1 0,0 2 0,0 0 0,-1 1 0,1-1 0,0 2 0,0-1 0,1 0 0,-1 1 0,1 1 0,0-1 0,0 1 0,0 0 0,0 0 0,1 1 0,-6 7 0,7-9 0,0 1 0,1 0 0,0 0 0,-1 0 0,2 0 0,-1 1 0,0-1 0,1 1 0,0-1 0,1 1 0,-1 0 0,1 0 0,0 0 0,1 0 0,-1 0 0,1 0 0,0 0 0,2 8 0,-2-11 0,1-1 0,-1 1 0,1 0 0,0-1 0,0 1 0,1 0 0,-1-1 0,0 1 0,1-1 0,0 0 0,-1 1 0,1-1 0,0 0 0,0 0 0,0 0 0,0 0 0,1-1 0,-1 1 0,4 2 0,-2-3 0,0 0 0,0 1 0,0-1 0,0-1 0,0 1 0,0-1 0,1 1 0,-1-1 0,0 0 0,0-1 0,0 1 0,5-2 0,1 0 0,0-1 0,0 0 0,0-1 0,-1 0 0,1 0 0,-1-1 0,0 0 0,0-1 0,14-12 0,-19 15 0,-3 1 0,0 1 0,0-1 0,1 1 0,-1 0 0,1 0 0,-1-1 0,1 1 0,-1 0 0,1 0 0,0 0 0,0 1 0,2-2 0,-3 3 0,0-1 0,0 1 0,0-1 0,0 1 0,0-1 0,0 1 0,0 0 0,0 0 0,0 0 0,0-1 0,0 1 0,0 0 0,0 0 0,-1 0 0,1 0 0,0 0 0,-1 1 0,1-1 0,-1 0 0,1 0 0,0 2 0,0 0-52,2 3-80,0 0 1,0 1 0,1-1 0,0 0-1,0-1 1,1 1 0,0-1 0,-1 1-1,7 3 1,4 1-6695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59 24575,'0'-53'0,"0"48"0,0 7 0,0 28 0,3 32 0,21 114 0,-5-52 0,-18-117 0,0 0 0,-1-1 0,0 1 0,-1 0 0,-1 12 0,1-18 0,1 0 0,0 0 0,0 0 0,0 0 0,-1 0 0,1 0 0,0 0 0,-1 0 0,1 0 0,-1 0 0,1 0 0,-1-1 0,1 1 0,-1 0 0,0 0 0,1-1 0,-1 1 0,0 0 0,0-1 0,1 1 0,-1 0 0,0-1 0,0 0 0,0 1 0,0-1 0,0 1 0,0-1 0,0 0 0,1 0 0,-1 1 0,0-1 0,0 0 0,0 0 0,0 0 0,0 0 0,0 0 0,0 0 0,0 0 0,0-1 0,0 1 0,0 0 0,0-1 0,0 1 0,0 0 0,0-1 0,0 1 0,0-1 0,1 1 0,-1-1 0,-1-1 0,-3-1 0,1 0 0,-1-1 0,1 0 0,0 0 0,1 0 0,-1 0 0,1-1 0,-1 0 0,1 1 0,0-1 0,1 0 0,0 0 0,-1-1 0,1 1 0,1 0 0,-1-1 0,1 1 0,0-1 0,0 0 0,1 1 0,0-9 0,0-1 0,1-1 0,0 1 0,1 0 0,1 0 0,0 0 0,10-26 0,-6 24 0,0 2 0,1-1 0,1 1 0,0 0 0,1 1 0,19-22 0,-24 30 0,1 0 0,-1 1 0,1 0 0,0 0 0,0 1 0,0-1 0,1 2 0,0-1 0,0 0 0,0 1 0,0 1 0,0-1 0,0 1 0,1 0 0,-1 1 0,1 0 0,10-1 0,-16 2 0,0 0 0,0 0 0,0 0 0,0 0 0,0 1 0,0-1 0,0 1 0,-1-1 0,1 1 0,0 0 0,0-1 0,0 1 0,-1 0 0,1 0 0,-1 0 0,1 0 0,2 3 0,-3-2 0,0-1 0,0 0 0,-1 1 0,1-1 0,0 0 0,-1 1 0,0-1 0,1 1 0,-1-1 0,0 1 0,1-1 0,-1 1 0,0 0 0,0-1 0,0 1 0,-1-1 0,1 3 0,-2 2 0,0 0 0,0-1 0,0 1 0,-1-1 0,0 1 0,0-1 0,0 0 0,0 0 0,-1-1 0,-5 6 0,-1 0-124,-1-1 0,0-1 0,0 0 0,-1-1 0,0 0 0,0-1-1,-1 0 1,0-1 0,0 0 0,-25 5 0,12-5-6702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24575,'-5'0'0,"0"4"0,-1 6 0,2 6 0,5 4 0,7 8 0,2 8 0,4 2 0,0 4 0,1 3 0,-1 3 0,-4 2 0,-3-3 0,-3-1 0,-2-3 0,-1-6 0,-1-8-8191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24575,'0'-4'0,"0"1"0,1-1 0,-1 0 0,1 1 0,0-1 0,0 0 0,1 1 0,-1 0 0,1-1 0,0 1 0,0 0 0,0 0 0,0 0 0,0 0 0,1 0 0,-1 0 0,1 1 0,0-1 0,-1 1 0,1-1 0,1 1 0,-1 0 0,0 1 0,0-1 0,1 0 0,6-1 0,10-4 0,0 2 0,0 0 0,35-3 0,-27 4 0,80-8 0,19-3 0,-126 15 0,1 0 0,-1 0 0,1-1 0,-1 1 0,1 0 0,-1 0 0,0-1 0,1 1 0,-1-1 0,0 1 0,1-1 0,-1 0 0,0 0 0,1 1 0,-1-1 0,0 0 0,0 0 0,1-1 0,-3 1 0,0 0 0,-1 1 0,1-1 0,0 1 0,-1-1 0,1 1 0,0-1 0,-1 1 0,1 0 0,-1 0 0,1 0 0,-1 0 0,1 0 0,0 0 0,-1 0 0,1 0 0,-1 1 0,-1 0 0,-19 1 0,-1 1 0,1 1 0,-38 12 0,54-14 0,0 0 0,0 1 0,1 0 0,-1 0 0,1 1 0,0 0 0,-1-1 0,-4 7 0,8-8 0,-1 1 0,1 0 0,0-1 0,1 1 0,-1 0 0,0 0 0,1 0 0,-1 0 0,1 0 0,0 1 0,0-1 0,1 0 0,-1 0 0,1 1 0,-1-1 0,1 6 0,0-6 0,1 1 0,-1-1 0,1 1 0,0-1 0,0 0 0,0 1 0,0-1 0,0 0 0,1 0 0,-1 0 0,1 0 0,0 0 0,0 0 0,5 5 0,-2-3 0,0-1 0,0 0 0,0 0 0,1 0 0,0 0 0,0-1 0,9 4 0,-5-3 0,0 0 0,1-1 0,0 0 0,0-1 0,0 0 0,0 0 0,0-2 0,0 1 0,14-2 0,-22 1 0,0 0 0,-1-1 0,1 1 0,-1-1 0,1 1 0,-1-1 0,1 0 0,-1 0 0,1 0 0,-1 0 0,0 0 0,0-1 0,1 1 0,-1-1 0,0 1 0,0-1 0,0 0 0,-1 0 0,1 0 0,0 0 0,-1 0 0,1 0 0,-1 0 0,0-1 0,0 1 0,0 0 0,0-1 0,0 1 0,0-1 0,-1 1 0,1-1 0,-1 0 0,1 1 0,-1-1 0,0 1 0,0-1 0,0 0 0,-1 1 0,1-1 0,-1-2 0,-1-2 0,0-1 0,0 1 0,-1 0 0,1 1 0,-1-1 0,-1 0 0,1 1 0,-1 0 0,-1 0 0,1 0 0,-1 0 0,0 1 0,-8-8 0,-7-1-1365,0 4-5461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5:4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 24575,'0'9'0,"0"130"0,-21 158 0,21-296 0,-9 44 0,8-42 0,0 0 0,0 0 0,0-1 0,0 1 0,-1 0 0,1-1 0,-1 1 0,1-1 0,-1 1 0,0-1 0,0 0 0,-4 4 0,6-6 0,-1 0 0,1 1 0,-1-1 0,1 0 0,-1 0 0,1 0 0,0 1 0,-1-1 0,1 0 0,-1 0 0,1 0 0,-1 0 0,1 0 0,-1 0 0,1 0 0,-1 0 0,1 0 0,-1 0 0,1 0 0,0 0 0,-1 0 0,1 0 0,-1-1 0,1 1 0,-1 0 0,1 0 0,-1 0 0,1-1 0,0 1 0,-1 0 0,1-1 0,0 1 0,-1 0 0,1-1 0,0 1 0,-1 0 0,1-1 0,0 1 0,0-1 0,-1 1 0,1 0 0,0-1 0,0 1 0,0-1 0,0 1 0,-1-1 0,-4-23 0,4 23 0,-2-29 0,0-1 0,2 0 0,2 0 0,0 1 0,2-1 0,2 0 0,0 1 0,2 0 0,1 1 0,2-1 0,1 1 0,20-39 0,-24 57 0,1-1 0,0 1 0,10-11 0,-15 19 0,-1 0 0,1 0 0,0 1 0,-1-1 0,1 1 0,0 0 0,1 0 0,-1 0 0,0 1 0,0-1 0,1 1 0,-1-1 0,1 1 0,-1 0 0,1 0 0,4 0 0,-7 1 0,0 0 0,0 0 0,0 0 0,0 0 0,0 0 0,0 0 0,0 0 0,-1 0 0,1 1 0,0-1 0,0 0 0,0 0 0,0 1 0,0-1 0,0 1 0,0-1 0,-1 1 0,1-1 0,0 1 0,0-1 0,-1 1 0,1 0 0,0 0 0,-1-1 0,1 1 0,-1 0 0,1 0 0,-1-1 0,1 1 0,-1 0 0,1 0 0,-1 0 0,0 0 0,0 0 0,1 0 0,-1 0 0,0 0 0,0 0 0,0 0 0,0 0 0,0 1 0,-1 1 0,1 1 0,-1-1 0,0 1 0,0-1 0,0 0 0,0 1 0,-1-1 0,0 0 0,1 0 0,-5 5 0,-2 2-195,-1-1 0,0-1 0,0 0 0,-1 0 0,0-1 0,-13 7 0,-28 16-6631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24575,'0'-2'0,"1"0"0,-1-1 0,0 1 0,1 0 0,-1 0 0,1 0 0,0 0 0,-1 0 0,1 0 0,0 0 0,0 1 0,0-1 0,1 0 0,-1 0 0,0 1 0,1-1 0,-1 1 0,1-1 0,-1 1 0,1 0 0,0-1 0,0 1 0,-1 0 0,1 0 0,0 0 0,0 0 0,0 1 0,0-1 0,0 1 0,0-1 0,0 1 0,1-1 0,-1 1 0,0 0 0,2 0 0,10 0 0,0 0 0,0 0 0,28 6 0,-42-6 0,31 5 0,0 3 0,-1 0 0,46 20 0,-56-20 0,-2 1 0,0 1 0,0 1 0,0 0 0,-2 1 0,24 22 0,-37-31 0,-1 0 0,1 0 0,-1 0 0,1 1 0,-1-1 0,0 1 0,0 0 0,-1-1 0,1 1 0,-1 0 0,0 0 0,0 0 0,0 0 0,0 0 0,-1 0 0,1 0 0,-1 0 0,0 0 0,-1 5 0,0-7 0,1 1 0,-1-1 0,0 1 0,0-1 0,1 0 0,-2 0 0,1 1 0,0-1 0,0 0 0,-1 0 0,1 0 0,-1 0 0,0-1 0,1 1 0,-1 0 0,0-1 0,0 1 0,0-1 0,0 1 0,-1-1 0,1 0 0,0 0 0,0 0 0,-1 0 0,1-1 0,0 1 0,-1-1 0,1 1 0,-1-1 0,1 0 0,-1 0 0,-3 0 0,3 0 0,-1 0 0,1 0 0,0 0 0,0-1 0,-1 1 0,1-1 0,0 0 0,0 0 0,0 0 0,0 0 0,0 0 0,0-1 0,0 1 0,0-1 0,1 0 0,-1 0 0,0 0 0,1 0 0,-3-3 0,3 1 0,-1 0 0,1 0 0,0 0 0,0 0 0,0 0 0,1 0 0,-1 0 0,1-1 0,0 1 0,0 0 0,1-1 0,-1-6 0,1 0 0,0-1 0,1 1 0,1 0 0,0 0 0,0 0 0,1 0 0,0 1 0,1-1 0,0 1 0,9-16 0,-2 10 0,0 0 0,1 0 0,0 2 0,1-1 0,1 1 0,18-14 0,-24 22 0,0 1 0,0-1 0,0 2 0,1-1 0,0 1 0,0 0 0,0 1 0,0 0 0,0 0 0,1 1 0,-1 0 0,1 1 0,0 0 0,12 1 0,-18 0 0,1 1 0,-1 0 0,0 0 0,1 0 0,-1 1 0,0 0 0,0 0 0,0 0 0,0 0 0,0 0 0,-1 1 0,1 0 0,-1-1 0,1 1 0,4 7 0,5 5 0,-1 0 0,13 24 0,-10-15 0,108 189-1365,-110-188-5461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112 781 24575,'2'-3'0,"3"11"0,4 13 0,26 104 0,-5-22 0,19 122 0,-53-252 0,-28-166 0,-57-102 0,-18-73 0,104 348 0,0 1 0,1-1 0,0 0 0,2 0 0,1 0 0,0 0 0,8-37 0,-7 48 0,1 0 0,0-1 0,0 1 0,1 0 0,0 1 0,1-1 0,0 1 0,0 0 0,1 0 0,0 0 0,0 1 0,1 0 0,0 0 0,0 1 0,0 0 0,1 0 0,0 0 0,10-4 0,-7 5 0,1 0 0,0 0 0,0 1 0,1 1 0,-1 0 0,1 1 0,-1 0 0,1 1 0,0 1 0,-1 0 0,1 0 0,0 1 0,-1 1 0,1 0 0,-1 1 0,1 0 0,-1 1 0,0 0 0,-1 1 0,1 0 0,-1 1 0,0 1 0,0-1 0,0 2 0,-1-1 0,-1 2 0,1-1 0,-1 1 0,-1 1 0,1-1 0,-2 1 0,1 1 0,-1 0 0,-1 0 0,0 0 0,-1 0 0,0 1 0,4 16 0,-4-11 0,-2 1 0,0 0 0,-1 0 0,-1 0 0,-1 1 0,-1-1 0,-3 25 0,-1-15 0,-1-1 0,-1 0 0,-2 0 0,-15 32 0,0-11 0,-1-1 0,-3-1 0,-2-2 0,-55 63 0,70-88 0,-2-1 0,0 0 0,-1-2 0,-1 0 0,0 0 0,-1-2 0,-26 14 0,36-24 0,12-5 0,18-7 0,-3 5 8,0 0-1,0 0 1,0 2-1,0 0 1,0 1-1,1 1 1,-1 0-1,0 1 1,0 1-1,0 1 1,-1 0-1,1 2 1,-1-1-1,0 2 1,28 16-1,-16-6-193,-2 0 1,0 3-1,-1 0 0,0 1 1,-2 1-1,-1 2 1,31 41-1,-31-35-6640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33 246 24575,'10'-3'0,"1"1"0,-1-1 0,0-1 0,0 0 0,0 0 0,0-1 0,-1 0 0,0-1 0,0 0 0,16-14 0,-23 16 0,1 1 0,-1-1 0,0 1 0,0-1 0,0 0 0,0 0 0,-1 0 0,1 0 0,-1 0 0,0 0 0,0 0 0,-1 0 0,1-1 0,-1 1 0,0 0 0,0 0 0,-1 0 0,1-1 0,-1 1 0,0 0 0,0 0 0,0 0 0,0 0 0,-1 0 0,0 0 0,-4-7 0,4 6 0,-1 0 0,-1 1 0,1-1 0,-1 1 0,1 0 0,-1-1 0,-1 2 0,1-1 0,0 0 0,-1 1 0,0 0 0,0 0 0,0 0 0,0 1 0,0 0 0,0 0 0,-1 0 0,1 0 0,-11-1 0,14 3 0,0 0 0,0 0 0,0 0 0,0 0 0,0 0 0,0 0 0,0 1 0,0-1 0,0 1 0,0 0 0,0-1 0,0 1 0,0 0 0,1 0 0,-1 0 0,0 0 0,0 0 0,1 1 0,-1-1 0,1 0 0,-2 3 0,0 0 0,1 0 0,0-1 0,0 1 0,0 0 0,0 0 0,1 0 0,-1 0 0,1 1 0,-1 6 0,1 3 0,0 0 0,1-1 0,0 1 0,1 0 0,5 21 0,-4-22-114,2 0 1,0 0-1,0-1 0,1 0 0,1 1 1,0-2-1,0 1 0,1-1 0,1 0 1,0 0-1,10 10 0,2-4-6712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 24575,'-10'-2'0,"2"2"0,2 13 0,5-6 0,1 0 0,0 0 0,0-1 0,1 1 0,0 0 0,0 0 0,0-1 0,1 1 0,0 0 0,4 8 0,0 0 0,1 0 0,1-1 0,12 18 0,-19-30 0,0-1 0,0 1 0,1 0 0,-1-1 0,0 1 0,1-1 0,-1 1 0,1-1 0,0 0 0,-1 0 0,1 0 0,0 0 0,0 0 0,3 2 0,-4-3 0,0 0 0,-1 0 0,1 0 0,0 0 0,0 0 0,0-1 0,0 1 0,0 0 0,-1 0 0,1-1 0,0 1 0,0 0 0,-1-1 0,1 1 0,0 0 0,0-1 0,-1 1 0,1-1 0,-1 0 0,1 1 0,0-1 0,-1 1 0,1-1 0,0-1 0,3-6 0,0 0 0,0-1 0,-1 1 0,0-1 0,3-12 0,4-10 0,-10 30 0,1-1 0,0 1 0,-1-1 0,1 1 0,0-1 0,0 1 0,0 0 0,0-1 0,0 1 0,0 0 0,1 0 0,-1 0 0,0 0 0,1 0 0,-1 0 0,1 0 0,-1 0 0,1 1 0,-1-1 0,1 0 0,-1 1 0,1 0 0,3-1 0,-2 1 0,0 0 0,0 1 0,0-1 0,1 1 0,-1 0 0,0-1 0,0 2 0,0-1 0,0 0 0,-1 1 0,6 2 0,6 6 0,-1 1 0,0 0 0,19 21 0,-28-28 0,24 27 0,-15-16 0,0 0 0,1-1 0,0-1 0,26 18 0,-39-30 0,0 0 0,1 0 0,-1 0 0,0 0 0,1-1 0,-1 1 0,0 0 0,1-1 0,-1 0 0,1 1 0,-1-1 0,1 0 0,-1 0 0,1 1 0,-1-1 0,1 0 0,0-1 0,-1 1 0,1 0 0,-1 0 0,1-1 0,-1 1 0,2-1 0,-1-1 0,0 1 0,-1 0 0,1-1 0,-1 1 0,1-1 0,-1 0 0,0 1 0,0-1 0,0 0 0,0 0 0,0 0 0,0 0 0,0 0 0,0-3 0,2-8 0,0 1 0,-2-1 0,0 1 0,0-18 0,-1 13 24,-1 1 0,0-1 0,-1 0 0,-6-18 0,6 26-189,-1 0 0,-1 1 0,0-1 0,0 1 0,0 0 0,-1 0 0,0 0 0,-12-13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70 24575,'-65'-11'0,"65"11"0,0 0 0,0 0 0,-1 1 0,1-1 0,0 0 0,0 0 0,0 0 0,-1 0 0,1 0 0,0 0 0,0 0 0,0 0 0,0 0 0,-1 0 0,1 1 0,0-1 0,0 0 0,0 0 0,0 0 0,0 0 0,0 1 0,-1-1 0,1 0 0,0 0 0,0 0 0,0 0 0,0 1 0,0-1 0,0 0 0,0 0 0,0 0 0,0 1 0,0-1 0,0 0 0,0 0 0,0 0 0,0 1 0,0-1 0,0 0 0,0 0 0,0 0 0,0 0 0,0 1 0,0-1 0,0 0 0,1 0 0,-1 0 0,0 0 0,0 1 0,0-1 0,0 0 0,0 0 0,0 0 0,1 0 0,-1 0 0,0 1 0,0-1 0,0 0 0,0 0 0,1 0 0,-1 0 0,0 0 0,0 0 0,0 0 0,0 0 0,1 0 0,-1 0 0,0 0 0,13 12 0,54 31 0,-52-35 0,-1 0 0,1 2 0,-2 0 0,1 0 0,18 20 0,-31-29 0,-1-1 0,0 0 0,1 1 0,-1-1 0,0 1 0,1-1 0,-1 1 0,0-1 0,0 1 0,1-1 0,-1 1 0,0-1 0,0 1 0,0 0 0,0-1 0,0 1 0,0-1 0,0 1 0,0-1 0,0 1 0,0 0 0,0-1 0,0 1 0,0-1 0,0 1 0,0-1 0,-1 1 0,1-1 0,0 1 0,0-1 0,-1 1 0,1-1 0,0 1 0,-1-1 0,1 1 0,0-1 0,-2 1 0,1 0 0,-1 0 0,0 0 0,1 0 0,-1 0 0,0 0 0,0 0 0,0-1 0,0 1 0,0 0 0,0-1 0,-3 1 0,3-1 0,1 0 0,0 1 0,-1-1 0,1 0 0,0 0 0,-1 0 0,1 0 0,0 0 0,-1 0 0,1 0 0,0 0 0,0-1 0,-1 1 0,1 0 0,0-1 0,-1 1 0,1-1 0,0 0 0,0 1 0,0-1 0,0 0 0,0 0 0,0 1 0,0-1 0,0 0 0,0 0 0,0 0 0,0 0 0,0 0 0,1-1 0,-1 1 0,0 0 0,1 0 0,-1 0 0,1-1 0,0 1 0,-1 0 0,1 0 0,0-1 0,0 1 0,-1 0 0,1-1 0,1-1 0,0-1 0,0-1 0,1 1 0,0 0 0,0 0 0,0 0 0,0 0 0,1 0 0,-1 1 0,1-1 0,0 1 0,0-1 0,1 1 0,-1 0 0,1 0 0,5-3 0,10-7 0,36-17 0,-48 26 0,166-74 0,-170 77 0,-1-1 0,1 1 0,-1 0 0,1 0 0,0 0 0,0 1 0,-1-1 0,1 0 0,0 1 0,0 0 0,0 0 0,-1 0 0,1 0 0,0 0 0,0 1 0,0-1 0,0 1 0,-1 0 0,1-1 0,0 1 0,-1 1 0,6 1 0,-3 2 0,-1-1 0,1 0 0,-1 1 0,0 0 0,0 0 0,0 0 0,-1 1 0,0-1 0,3 8 0,70 146-1365,-64-137-5461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2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 24575,'0'-5'0,"-5"-5"0,0 3 0,-1 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3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24575,'0'4'0,"4"11"0,6 7 0,6 4 0,4 6 0,4 3 0,1 4 0,2 4 0,-4 3 0,-2-1 0,-4 0 0,-1-3 0,-3 1 0,-4-4 0,-3-3 0,-3-4 0,-6-7 0,-3-8-8191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3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22 281 24575,'-2'-2'0,"0"0"0,0 0 0,0 0 0,0 0 0,0 0 0,1 0 0,-1-1 0,1 1 0,0-1 0,-1 1 0,0-6 0,2 7 0,0 0 0,0 0 0,0 0 0,1 0 0,-1 0 0,0 0 0,1 0 0,-1 0 0,1 0 0,-1 0 0,1 0 0,0 0 0,-1 0 0,1 0 0,0 0 0,0 0 0,-1 0 0,1 1 0,0-1 0,0 0 0,0 1 0,0-1 0,0 1 0,0-1 0,0 1 0,0-1 0,0 1 0,0 0 0,3-1 0,16-5 0,1 0 0,0 2 0,0 0 0,35-1 0,11-2 0,-55 5 0,10-1 0,0-1 0,23-8 0,-40 11 0,-1-1 0,1 1 0,-1-1 0,1 0 0,-1-1 0,0 1 0,0-1 0,0 1 0,0-1 0,0-1 0,-1 1 0,1 0 0,-1-1 0,0 0 0,5-7 0,-7 9 0,0 0 0,-1 0 0,1-1 0,0 1 0,-1 0 0,1-1 0,-1 1 0,0 0 0,0-1 0,0 1 0,0 0 0,0-1 0,0 1 0,-1 0 0,1-1 0,-1 1 0,0 0 0,1 0 0,-3-3 0,1 0 0,0 1 0,-1 0 0,0 0 0,0 0 0,0 0 0,-1 0 0,1 1 0,-1 0 0,-4-4 0,3 3 0,0 1 0,0 0 0,0 0 0,0 0 0,-1 0 0,1 1 0,-1 0 0,1 0 0,-1 0 0,0 1 0,0 0 0,0 0 0,0 0 0,0 1 0,0 0 0,-6 0 0,10 1 0,1-1 0,-1 0 0,0 1 0,0 0 0,1-1 0,-1 1 0,1 0 0,-1 0 0,0 0 0,1 0 0,0 0 0,-1 1 0,1-1 0,0 0 0,-1 0 0,1 1 0,0-1 0,0 1 0,0-1 0,0 1 0,0 2 0,0-1 0,0 0 0,0 0 0,1 0 0,-1 1 0,1-1 0,0 0 0,0 0 0,1 0 0,-1 1 0,0-1 0,2 4 0,1 4 0,1-1 0,0 1 0,1-1 0,0 0 0,10 16 0,-2-8-124,0-2 0,1 0 0,1-1 0,0 0 0,1-1 0,1-1-1,0 0 1,1-1 0,0-1 0,35 15 0,-22-14-6702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1476 3111 24575,'-18'-1'0,"0"-1"0,0-1 0,0 0 0,1-1 0,-1-1 0,1-1 0,0-1 0,1 0 0,-1-1 0,1 0 0,-20-16 0,-18-15 0,-83-81 0,134 117 0,-119-114 4,5-5 0,-110-150 0,158 177-212,5-2 1,4-4-1,-90-206 0,96 164 208,6-2 0,-46-234 0,73 249 0,4-1 0,7 0 0,7-169 0,20 121 0,-13 156 0,1 0 0,1 1 0,1 0 0,1 0 0,16-33 0,-21 50 25,0 0 1,0 0-1,1 1 0,-1-1 1,1 1-1,0-1 1,0 1-1,8-6 0,-10 9-47,-1 0 0,0 1 0,1-1 0,-1 0 0,1 0 0,-1 1 0,1-1-1,-1 1 1,1 0 0,-1-1 0,1 1 0,-1 0 0,1 0 0,-1 0 0,1 0-1,-1 0 1,1 0 0,0 0 0,-1 0 0,1 1 0,-1-1 0,1 1-1,-1-1 1,1 1 0,-1-1 0,0 1 0,1 0 0,-1 0 0,0 0 0,1 0-1,-1 0 1,0 0 0,0 0 0,2 2 0,9 15-6804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13 306 24575,'0'0'0,"-1"-1"0,0 1 0,1 0 0,-1 0 0,1 0 0,-1-1 0,0 1 0,1 0 0,-1 0 0,1-1 0,-1 1 0,1-1 0,-1 1 0,1 0 0,-1-1 0,1 1 0,0-1 0,-1 1 0,1-1 0,0 1 0,-1-1 0,1 0 0,0 1 0,0-1 0,-1 1 0,1-1 0,0 0 0,0 1 0,0-1 0,0 1 0,0-1 0,0 0 0,0 1 0,0-1 0,0 0 0,0 1 0,0-1 0,0 1 0,0-1 0,1 0 0,-1 0 0,8-29 0,-8 29 0,8-19 0,1-1 0,1 1 0,0 0 0,1 1 0,21-27 0,-23 36 0,-1 0 0,1 0 0,1 0 0,0 1 0,0 1 0,1 0 0,0 0 0,1 1 0,-1 1 0,19-8 0,-24 12 4,0 0 0,1 1-1,-1 0 1,1 0-1,0 1 1,-1-1 0,1 2-1,-1-1 1,1 0 0,-1 1-1,1 1 1,-1-1 0,1 1-1,-1 0 1,0 0-1,0 1 1,0 0 0,0 0-1,0 0 1,8 7 0,9 8-146,-1 1 0,0 1 0,26 32 0,-18-20-732,-8-8-5952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263 708 24575,'1'-49'0,"-3"-1"0,-1 1 0,-18-86 0,11 111 0,10 24 0,0-1 0,0 1 0,0 0 0,-1 0 0,1-1 0,0 1 0,0 0 0,0 0 0,-1 0 0,1 0 0,0-1 0,0 1 0,-1 0 0,1 0 0,0 0 0,0 0 0,-1 0 0,1 0 0,0 0 0,0 0 0,-1 0 0,1 0 0,0 0 0,-1 0 0,1 0 0,0 0 0,0 0 0,-1 0 0,1 0 0,0 0 0,0 0 0,-1 0 0,1 0 0,0 0 0,0 0 0,-1 0 0,1 1 0,0-1 0,-1 0 0,-1 3 0,0 0 0,1 0 0,-1 1 0,0-1 0,1 0 0,0 1 0,0-1 0,0 1 0,0-1 0,0 5 0,-13 91 0,-3 135 0,12-119 0,-91 1153 0,65-1009 0,-7 109 0,37-368 0,1 7 0,0 0 0,0 0 0,0-1 0,1 1 0,2 9 0,-3-15 0,1 1 0,-1 0 0,1-1 0,0 1 0,0 0 0,0-1 0,0 1 0,0-1 0,0 1 0,0-1 0,1 0 0,-1 1 0,0-1 0,1 0 0,-1 0 0,1 0 0,-1 0 0,1 0 0,0 0 0,-1 0 0,1-1 0,0 1 0,0-1 0,2 1 0,20 3 0,1-2 0,0-1 0,-1 0 0,28-5 0,6 2 0,693 4-1459,1418 189 0,-2115-181 1904,-32-5 311,41 3-1,-63-8-739,1 0 0,-1 0-1,1 0 1,-1 0 0,1 0 0,-1 0 0,1 0-1,-1 0 1,1 0 0,-1 0 0,1 0 0,-1 0-1,1 0 1,-1 0 0,0 0 0,1-1-1,-1 1 1,1 0 0,-1 0 0,1 0 0,-1-1-1,0 1 1,1 0 0,-1-1 0,1 1 0,-1 0-1,0-1 1,0 1 0,1 0 0,-1-1 0,0 1-1,0-1 1,1 1 0,-1-1 0,0 1-1,0 0 1,0-1 0,0 1 0,1-1 0,-1 1-1,0-1 1,0 1 0,0-1 0,0 1 0,0-1-1,0 1 1,0-1 0,-1 1 0,1-1-1,0 1 1,0-1 0,0 1 0,0 0 0,-1-1-1,1 1 1,0-1 0,0 1 0,-1-1 0,1 1-1,0 0 1,-1-1 0,1 1 0,-1-1-1,-26-33-123,19 25 168,-4-8-60,0 0 0,1-1 0,1-1 0,0 1 0,2-2 0,-13-38 0,14 27 0,0 0 0,2 0 0,-1-63 0,9 8 0,4 1 0,25-123 0,65-282 0,216-644 0,-243 952 0,99-181 0,-165 356 0,-1 0 0,0 0 0,0 0 0,-1-1 0,3-10 0,-5 16 0,0 1 0,0-1 0,1 0 0,-1 0 0,0 1 0,-1-1 0,1 0 0,0 0 0,0 1 0,-1-1 0,1 0 0,-1 1 0,1-1 0,-1 0 0,0 1 0,0-1 0,0 1 0,0-1 0,0 1 0,0 0 0,0-1 0,0 1 0,0 0 0,-1 0 0,1 0 0,0 0 0,-1 0 0,1 0 0,-1 0 0,-1-1 0,-7-1 0,1 0 0,-1 0 0,0 1 0,0 0 0,0 1 0,0 0 0,-15 1 0,-79 8 0,62-4 0,-366 45-3,111-12-646,217-28 598,-1064 113-1126,0-41 814,835-67-1148,197-6-2926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4:1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 24575,'0'-4'0,"-4"-2"0,-2-4 0,0 4 0,2 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4 614 24575,'10'-1'0,"-1"0"0,1-1 0,-1 0 0,1 0 0,-1-1 0,0 0 0,0-1 0,0 0 0,-1 0 0,1-1 0,10-8 0,2-2 0,0-2 0,35-36 0,-43 38 0,-1 0 0,-1-1 0,0 0 0,-1 0 0,0-1 0,-2-1 0,0 0 0,10-34 0,-14 37 0,0-1 0,-1 1 0,-1-1 0,0 0 0,-1 1 0,-1-1 0,-1 0 0,0 0 0,-1 0 0,0 1 0,-7-20 0,7 28 0,0 1 0,-1 0 0,0 0 0,0 0 0,0 0 0,-1 0 0,0 1 0,0-1 0,0 1 0,-1 0 0,0 0 0,-6-4 0,8 7 0,0 0 0,0 0 0,0 0 0,0 1 0,-1-1 0,1 1 0,0 0 0,-1 0 0,1 0 0,-1 0 0,1 1 0,-1 0 0,1-1 0,-1 1 0,1 0 0,-1 1 0,1-1 0,-1 1 0,1-1 0,-1 1 0,1 0 0,-1 1 0,1-1 0,-6 4 0,-1 1 0,0 0 0,1 2 0,0-1 0,0 1 0,1 0 0,0 1 0,0 0 0,1 0 0,0 1 0,1 0 0,0 0 0,-8 18 0,3-1 0,0 1 0,2 0 0,-11 57 0,12-22 0,2 1 0,2 0 0,4 0 0,8 73 0,52 252 0,-31-229 0,-21-110-227,-1 0-1,-2 0 1,-3 0-1,-2 1 1,-13 98-1,-2-82-6598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24575,'8'-9'0,"13"-12"0,10-10 0,10-10 0,6-2 0,4 2 0,2 4 0,1 3 0,-4 8 0,-6 4 0,-7 5 0,-9 6-8191</inkml:trace>
  <inkml:trace contextRef="#ctx0" brushRef="#br0" timeOffset="1">570 12 24575,'0'-5'0,"4"0"0,7 3 0,0 8 0,4 11 0,-1 7 0,1 9 0,-2 2 0,2 5 0,-2 4 0,1-1 0,-2-3 0,2-5 0,-2-7-8191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58 24575,'-5'-9'0,"0"-7"0,-5-2 0,-1 4-8191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96 24575,'-1'2'0,"0"0"0,0 1 0,-1-1 0,1 0 0,0 0 0,-1 0 0,1 0 0,-1 0 0,0 0 0,0 0 0,1-1 0,-1 1 0,0-1 0,-1 1 0,1-1 0,-2 2 0,-12 9 0,12-8 0,1 1 0,0 0 0,-1 0 0,2 0 0,-1 0 0,1 1 0,-1-1 0,1 1 0,1-1 0,-1 1 0,1 0 0,0 0 0,0-1 0,1 1 0,0 0 0,0 0 0,1 6 0,1 4 0,0 0 0,1 0 0,1 0 0,0-1 0,8 17 0,-11-28 0,0-1 0,1 1 0,0-1 0,0 1 0,0-1 0,0 0 0,0 0 0,0 0 0,1 0 0,0 0 0,-1-1 0,1 1 0,0-1 0,1 1 0,-1-1 0,0 0 0,6 2 0,-7-3 0,1-1 0,0 1 0,-1-1 0,1 0 0,0 0 0,-1 0 0,1 0 0,0 0 0,-1-1 0,1 1 0,0-1 0,-1 0 0,1 0 0,-1 0 0,1 0 0,-1 0 0,1 0 0,-1-1 0,0 1 0,0-1 0,0 1 0,0-1 0,0 0 0,0 0 0,3-4 0,-1 1 0,1 0 0,-1 0 0,-1-1 0,1 1 0,-1-1 0,0 0 0,0 0 0,-1 0 0,1 0 0,-1 0 0,-1-1 0,1 1 0,-1-1 0,-1 1 0,1-1 0,-1 1 0,0-1 0,0 0 0,-1 1 0,0-1 0,-3-10 0,-3-6 0,-1 1 0,-1 0 0,-2 0 0,-19-31 0,18 32 0,11 20 0,1 0 0,-1 1 0,1-1 0,-1 0 0,1 0 0,0 0 0,-1 0 0,1 0 0,0 0 0,-1 1 0,1-1 0,0 0 0,0 0 0,0 0 0,0 0 0,0 0 0,0 0 0,0 0 0,0 0 0,1 0 0,-1 0 0,0 0 0,0 0 0,1 0 0,0 0 0,0-1 0,0 1 0,0 0 0,0 0 0,0 0 0,1 1 0,-1-1 0,0 0 0,1 0 0,-1 1 0,1-1 0,-1 1 0,0-1 0,1 1 0,2-1 0,7 0 0,1 0 0,0 0 0,17 2 0,-17-1 0,47 0 0,-30-1 0,-1 0 0,1 2 0,-1 2 0,1 0 0,43 12 0,-68-14 0,0 1 0,0-1 0,1 1 0,-1 0 0,0 0 0,0 1 0,-1-1 0,1 1 0,0 0 0,-1 0 0,0 0 0,1 0 0,-1 0 0,-1 1 0,1 0 0,0-1 0,-1 1 0,0 0 0,0 0 0,0 1 0,0-1 0,1 7 0,-2-5 0,0 0 0,-1-1 0,0 1 0,0 0 0,-1 0 0,1 0 0,-1 0 0,-1 0 0,1-1 0,-1 1 0,0 0 0,0-1 0,0 1 0,-1-1 0,0 0 0,-6 8 0,-2 3 0,17-27 0,20-28 0,-25 38 0,116-159 0,-113 155 0,0 0 0,0 1 0,1 0 0,0 0 0,-1 1 0,1-1 0,1 1 0,-1 0 0,9-3 0,-13 5 0,1 0 0,0 1 0,0-1 0,0 1 0,-1 0 0,1 0 0,0-1 0,0 1 0,0 0 0,0 1 0,-1-1 0,1 0 0,0 0 0,0 1 0,0-1 0,-1 1 0,1 0 0,0-1 0,0 1 0,-1 0 0,1 0 0,-1 0 0,1 0 0,-1 0 0,1 1 0,-1-1 0,0 0 0,0 1 0,1-1 0,-1 1 0,0-1 0,0 1 0,0-1 0,0 4 0,19 39-455,-2 2 0,20 82 0,-32-101-6371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57 164 24575,'-5'-9'0,"0"-11"0,-1-7 0,-3-4 0,0 0 0,-3 5 0,1 6-8191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24575,'4'-7'0,"1"0"0,-1 0 0,1 0 0,-2-1 0,1 1 0,-1-1 0,2-11 0,7-12 0,-3 7 0,-9 20 0,2-1 0,-1 1 0,0 0 0,1 0 0,0 0 0,0 0 0,0 0 0,0 0 0,0 0 0,1 1 0,0-1 0,0 1 0,0 0 0,6-5 0,-8 7 0,0 1 0,0 0 0,0 0 0,1-1 0,-1 1 0,0 0 0,0 0 0,0 0 0,1 0 0,-1 1 0,0-1 0,0 0 0,0 0 0,1 1 0,-1-1 0,0 1 0,0-1 0,0 1 0,0-1 0,0 1 0,0 0 0,0-1 0,0 1 0,0 0 0,0 0 0,0 0 0,-1 0 0,2 2 0,21 32 0,-20-29 0,56 122 0,-43-89 0,2 0 0,1-2 0,36 52 0,-54-88 0,0 1 0,0 0 0,0-1 0,1 1 0,-1-1 0,0 1 0,1-1 0,0 0 0,-1 0 0,1 1 0,0-1 0,-1 0 0,1 0 0,0-1 0,0 1 0,0 0 0,0-1 0,0 1 0,3 0 0,-3-2 0,-1 1 0,1 0 0,0-1 0,0 1 0,0-1 0,0 1 0,-1-1 0,1 0 0,0 0 0,0 0 0,-1 0 0,1 0 0,-1 0 0,1-1 0,-1 1 0,3-3 0,4-6 0,-1-1 0,0 0 0,0-1 0,9-21 0,-11 22 0,83-151 0,-19 36 0,-56 97-1365,-7 8-5461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56 150 24575,'-3'-1'0,"0"0"0,0 0 0,-1 0 0,1-1 0,0 0 0,1 1 0,-1-1 0,0 0 0,0 0 0,1 0 0,-1-1 0,1 1 0,0-1 0,0 1 0,-1-1 0,2 0 0,-1 0 0,0 0 0,1 0 0,-1 0 0,1 0 0,-1-4 0,2 5 0,-1-1 0,1 1 0,0 0 0,0-1 0,0 1 0,1-1 0,-1 1 0,1 0 0,-1-1 0,1 1 0,0 0 0,0-1 0,0 1 0,0 0 0,0 0 0,0 0 0,1 0 0,1-2 0,0 0 0,1 1 0,0-1 0,0 1 0,0 0 0,0 0 0,0 1 0,1 0 0,6-4 0,1 2 0,0 0 0,-1 1 0,1 0 0,0 1 0,1 1 0,20-1 0,-23 2 0,-1 1 0,1 0 0,0 1 0,0 0 0,0 0 0,-1 1 0,1 0 0,-1 1 0,0 0 0,0 1 0,0-1 0,14 12 0,-19-12 0,1-1 0,-2 1 0,1 0 0,0 0 0,-1 1 0,0-1 0,0 1 0,0-1 0,0 1 0,-1 0 0,0 0 0,0 0 0,0 1 0,-1-1 0,1 0 0,-1 1 0,0-1 0,-1 0 0,0 1 0,0-1 0,0 1 0,0-1 0,-1 1 0,0-1 0,-1 6 0,-1-2 0,0 0 0,0 0 0,-1 0 0,0-1 0,-1 1 0,0-1 0,0 0 0,-1-1 0,1 1 0,-2-1 0,1 0 0,-1-1 0,-8 7 0,-12 7 0,0-2 0,-42 21 0,26-15 0,43-24 0,-1 0 0,1 0 0,0 0 0,-1 0 0,1 0 0,0 0 0,-1 1 0,1-1 0,0 0 0,-1 0 0,1 0 0,0 0 0,-1 0 0,1 1 0,0-1 0,0 0 0,-1 0 0,1 1 0,0-1 0,0 0 0,-1 0 0,1 1 0,0-1 0,0 0 0,0 0 0,0 1 0,-1-1 0,1 0 0,0 1 0,0-1 0,0 0 0,0 1 0,0-1 0,0 0 0,0 1 0,0-1 0,0 1 0,14 0 0,26-8 0,51-13-91,-1 0-546,116-40 0,-159 41-6189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1871 210 24575,'-5'-10'0,"-1"1"0,0 0 0,-1 0 0,0 1 0,-1 0 0,1 0 0,-15-11 0,5 6 0,-1 1 0,-36-19 0,22 17 0,-1 1 0,0 2 0,-1 2 0,0 1 0,0 1 0,-1 2 0,1 1 0,-41 2 0,-7 3 0,0 4 0,-108 22 0,96-9 0,1 4 0,-177 66 0,219-66 0,1 2 0,1 2 0,1 2 0,1 2 0,2 2 0,-64 59 0,93-75 0,0 1 0,0 1 0,2 1 0,0 0 0,2 0 0,0 1 0,1 1 0,-9 24 0,13-28 0,2 1 0,0-1 0,1 1 0,1 0 0,1 0 0,0 0 0,2 1 0,0-1 0,1 0 0,5 35 0,3-19 0,1 1 0,1-1 0,2-1 0,1 0 0,2 0 0,1-2 0,2 0 0,1-1 0,1-1 0,1-1 0,2-1 0,0-1 0,2-1 0,35 26 0,-23-22 0,2-2 0,0-2 0,2-1 0,0-2 0,2-2 0,0-2 0,1-2 0,1-2 0,0-2 0,59 7 0,-42-12 0,1-4 0,1-2 0,-1-3 0,0-3 0,113-24 0,-109 13 0,0-3 0,-2-3 0,0-3 0,-1-3 0,67-40 0,-94 46 0,-2-2 0,-1-1 0,0-2 0,-2-1 0,-1-2 0,37-45 0,-51 52 0,-1-1 0,-1 0 0,-1-2 0,-1 1 0,-1-2 0,-2 0 0,0 0 0,-2-1 0,-1 0 0,5-40 0,-9 41 0,-2-1 0,0 0 0,-2 1 0,-2-1 0,0 0 0,-1 1 0,-2 0 0,-1 0 0,-1 0 0,-2 1 0,0-1 0,-2 2 0,0 0 0,-2 0 0,-1 1 0,-1 1 0,-1 0 0,0 1 0,-2 1 0,-1 0 0,0 2 0,-45-35 0,38 36 15,0 1 0,-2 1 0,0 1 0,-1 2 0,0 1 0,-1 1 0,-59-14 0,33 15-386,-1 2-1,0 3 1,-83 2 0,26 7-6455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24575,'3'0'0,"0"0"0,0 0 0,0 1 0,0-1 0,0 1 0,0 0 0,0 0 0,0 0 0,0 0 0,0 0 0,-1 1 0,1 0 0,0-1 0,-1 1 0,1 0 0,-1 0 0,0 0 0,0 0 0,1 1 0,-2-1 0,1 0 0,0 1 0,0 0 0,-1-1 0,1 1 0,-1 0 0,0 0 0,0 0 0,0 0 0,0 0 0,0 0 0,0 5 0,0 3 0,0 0 0,0 0 0,-1 0 0,-1 0 0,0 0 0,0 0 0,-1 0 0,-4 13 0,-2-1 0,-1 0 0,-1 0 0,-1-1 0,0 0 0,-2-1 0,-27 33 0,-108 106 0,2-3 0,140-150 0,0 2 0,1-1 0,0 1 0,0-1 0,0 1 0,1 1 0,1-1 0,-1 1 0,-2 16 0,5-19 0,0 0 0,1-1 0,0 1 0,0 0 0,1 0 0,0 0 0,0-1 0,1 1 0,-1 0 0,1-1 0,1 1 0,-1-1 0,1 0 0,0 0 0,5 7 0,7 7 0,0 0 0,2-1 0,0-1 0,0-1 0,28 21 0,109 69 0,-106-76 0,65 41 0,87 61 0,-164-107 0,-1 3 0,-1 0 0,36 44 0,-60-62 0,-2 0 0,0 0 0,0 1 0,-1 0 0,0 1 0,-1 0 0,0 0 0,-1 0 0,-1 1 0,0-1 0,-1 1 0,3 28 0,-6-23 0,0-1 0,-1 1 0,-1 0 0,-1 0 0,-1-1 0,0 1 0,-2-1 0,0 0 0,-10 21 0,-9 12 0,-3 0 0,-1-2 0,-53 66 0,23-42 0,-93 87 0,81-94 0,-3-4 0,-2-2 0,-2-5 0,-4-2 0,-1-4 0,-2-4 0,-107 40 0,180-80 0,0-1 0,1 0 0,-2-1 0,-14 2 0,26-5 0,1 0 0,0 0 0,0 0 0,0 0 0,-1 0 0,1 0 0,0 0 0,0 1 0,-1-1 0,1 0 0,0 0 0,0 0 0,-1 0 0,1 0 0,0 0 0,0 0 0,-1 0 0,1 0 0,0-1 0,0 1 0,-1 0 0,1 0 0,0 0 0,0 0 0,-1 0 0,1 0 0,0 0 0,0-1 0,0 1 0,-1 0 0,1 0 0,0 0 0,0 0 0,0-1 0,0 1 0,-1 0 0,1 0 0,0 0 0,0-1 0,0 1 0,0 0 0,0 0 0,0-1 0,0 1 0,0 0 0,0 0 0,0-1 0,0 1 0,-1 0 0,2-1 0,9-13 0,23-12 0,-9 13 0,0 1 0,1 2 0,0 0 0,1 1 0,0 2 0,0 0 0,1 2 0,0 1 0,0 1 0,28 1 0,-18 2 0,1 2 0,-1 1 0,1 2 0,-2 2 0,1 1 0,61 23 0,-64-16 0,0 0 0,-1 3 0,-1 1 0,0 1 0,48 41 0,-41-25 0,-1 1 0,-2 1 0,46 67 0,-30-27 0,-4 2 0,-3 2 0,-4 3 0,37 106 0,-52-117 0,46 116 0,-60-164 0,1 0 0,1-2 0,1 1 0,36 42 0,-47-62-72,1 0 1,0 0-1,1 0 0,-1-1 0,1 1 0,0-1 0,0-1 0,1 1 1,-1-1-1,1 0 0,-1-1 0,1 0 0,0 0 0,0 0 0,0-1 1,0 0-1,0 0 0,10 0 0,16-4-6754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06:0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24575,'0'-3'0,"1"0"0,0 0 0,0 0 0,0 0 0,0 0 0,0 0 0,1 0 0,-1 1 0,1-1 0,0 1 0,0-1 0,0 1 0,0-1 0,0 1 0,4-2 0,39-32 0,-42 34 0,12-7 0,0 0 0,0 2 0,1 0 0,0 0 0,0 2 0,0 0 0,1 0 0,20-1 0,1 1 0,-1 2 0,64 2 0,-73 3 0,1 0 0,-1 2 0,0 1 0,0 1 0,-1 2 0,0 1 0,0 0 0,45 25 0,-56-25 0,-1 1 0,0 1 0,0 0 0,-1 1 0,-1 1 0,0 0 0,0 0 0,-2 2 0,1-1 0,-2 1 0,0 1 0,-1 0 0,-1 0 0,12 31 0,-10-14 0,-1 1 0,-2 0 0,-1 1 0,2 44 0,-6-22 0,-11 108 0,0-104 0,-3 0 0,-2-1 0,-40 102 0,-91 163 0,-28 78 0,156-350 0,3 1 0,2 1 0,2 0 0,3 0 0,0 104 0,9-114 0,1 0 0,3-1 0,2 1 0,1-1 0,2-1 0,3 0 0,31 71 0,-9-44 0,3-2 0,2-1 0,4-3 0,2-1 0,3-3 0,3-2 0,2-2 0,2-2 0,83 58 0,-123-100 0,-5-4 0,0 1 0,-1 0 0,0 0 0,-1 1 0,14 16 0,-22-23 0,0 0 0,0 0 0,0 0 0,-1 0 0,1 0 0,-1 0 0,0 1 0,0-1 0,0 0 0,-1 1 0,1-1 0,-1 1 0,1-1 0,-1 0 0,0 1 0,-1-1 0,1 1 0,-1-1 0,1 1 0,-1-1 0,0 0 0,0 1 0,0-1 0,-1 0 0,1 0 0,-1 0 0,-3 6 0,-16 23 0,-24 37 0,-59 122 0,93-166 0,2 1 0,0-1 0,1 2 0,2-1 0,1 1 0,1 0 0,1 1 0,1 53 0,8-34 0,2 0 0,2-1 0,2 0 0,33 81 0,-14-42 0,-25-67 0,0 0 0,-1 1 0,-1 0 0,-1 0 0,-1 0 0,0 36 0,-2-48 0,-1 0 0,0 1 0,0-1 0,-1 0 0,0 0 0,0 0 0,0 0 0,-1 0 0,0 0 0,-1-1 0,0 1 0,0-1 0,0 0 0,0 0 0,-1 0 0,0-1 0,0 0 0,-1 0 0,1 0 0,-12 7 0,3-5 0,1 0 0,-1 0 0,0-2 0,-1 0 0,-29 6 0,-79 6 0,94-14 0,-162 12-1365,98-11-5461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hyperlink" Target="https://cap.cloud.sap/docs/cds/cdl#compositions" TargetMode="External"/><Relationship Id="rId7" Type="http://schemas.openxmlformats.org/officeDocument/2006/relationships/customXml" Target="../ink/ink128.xml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00.png"/><Relationship Id="rId11" Type="http://schemas.openxmlformats.org/officeDocument/2006/relationships/customXml" Target="../ink/ink130.xml"/><Relationship Id="rId5" Type="http://schemas.openxmlformats.org/officeDocument/2006/relationships/customXml" Target="../ink/ink127.xml"/><Relationship Id="rId10" Type="http://schemas.openxmlformats.org/officeDocument/2006/relationships/image" Target="../media/image150.png"/><Relationship Id="rId4" Type="http://schemas.openxmlformats.org/officeDocument/2006/relationships/image" Target="../media/image141.png"/><Relationship Id="rId9" Type="http://schemas.openxmlformats.org/officeDocument/2006/relationships/customXml" Target="../ink/ink1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onta\Downloads\Combining%20the%20Power%20and%20Performance%20of%20SAP%20HANA%20with%20the%20Benefits%20of%20the%20Clou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.github.io/cloud-mta-build-too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iff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50.jpeg"/><Relationship Id="rId7" Type="http://schemas.openxmlformats.org/officeDocument/2006/relationships/image" Target="../media/image15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3.tiff"/><Relationship Id="rId5" Type="http://schemas.openxmlformats.org/officeDocument/2006/relationships/image" Target="../media/image152.tiff"/><Relationship Id="rId4" Type="http://schemas.openxmlformats.org/officeDocument/2006/relationships/image" Target="../media/image151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16.png"/><Relationship Id="rId42" Type="http://schemas.openxmlformats.org/officeDocument/2006/relationships/customXml" Target="../ink/ink21.xml"/><Relationship Id="rId63" Type="http://schemas.openxmlformats.org/officeDocument/2006/relationships/image" Target="../media/image37.png"/><Relationship Id="rId84" Type="http://schemas.openxmlformats.org/officeDocument/2006/relationships/customXml" Target="../ink/ink42.xml"/><Relationship Id="rId138" Type="http://schemas.openxmlformats.org/officeDocument/2006/relationships/image" Target="../media/image74.png"/><Relationship Id="rId159" Type="http://schemas.openxmlformats.org/officeDocument/2006/relationships/customXml" Target="../ink/ink80.xml"/><Relationship Id="rId170" Type="http://schemas.openxmlformats.org/officeDocument/2006/relationships/image" Target="../media/image90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26" Type="http://schemas.openxmlformats.org/officeDocument/2006/relationships/image" Target="../media/image118.png"/><Relationship Id="rId247" Type="http://schemas.openxmlformats.org/officeDocument/2006/relationships/customXml" Target="../ink/ink124.xml"/><Relationship Id="rId107" Type="http://schemas.openxmlformats.org/officeDocument/2006/relationships/customXml" Target="../ink/ink54.xml"/><Relationship Id="rId11" Type="http://schemas.openxmlformats.org/officeDocument/2006/relationships/image" Target="../media/image11.png"/><Relationship Id="rId32" Type="http://schemas.openxmlformats.org/officeDocument/2006/relationships/customXml" Target="../ink/ink16.xml"/><Relationship Id="rId53" Type="http://schemas.openxmlformats.org/officeDocument/2006/relationships/image" Target="../media/image32.png"/><Relationship Id="rId74" Type="http://schemas.openxmlformats.org/officeDocument/2006/relationships/customXml" Target="../ink/ink37.xml"/><Relationship Id="rId128" Type="http://schemas.openxmlformats.org/officeDocument/2006/relationships/image" Target="../media/image69.png"/><Relationship Id="rId149" Type="http://schemas.openxmlformats.org/officeDocument/2006/relationships/customXml" Target="../ink/ink75.xml"/><Relationship Id="rId5" Type="http://schemas.openxmlformats.org/officeDocument/2006/relationships/image" Target="../media/image8.png"/><Relationship Id="rId95" Type="http://schemas.openxmlformats.org/officeDocument/2006/relationships/customXml" Target="../ink/ink48.xml"/><Relationship Id="rId160" Type="http://schemas.openxmlformats.org/officeDocument/2006/relationships/image" Target="../media/image85.png"/><Relationship Id="rId181" Type="http://schemas.openxmlformats.org/officeDocument/2006/relationships/customXml" Target="../ink/ink91.xml"/><Relationship Id="rId216" Type="http://schemas.openxmlformats.org/officeDocument/2006/relationships/image" Target="../media/image113.png"/><Relationship Id="rId237" Type="http://schemas.openxmlformats.org/officeDocument/2006/relationships/customXml" Target="../ink/ink119.xml"/><Relationship Id="rId22" Type="http://schemas.openxmlformats.org/officeDocument/2006/relationships/customXml" Target="../ink/ink11.xml"/><Relationship Id="rId43" Type="http://schemas.openxmlformats.org/officeDocument/2006/relationships/image" Target="../media/image27.png"/><Relationship Id="rId64" Type="http://schemas.openxmlformats.org/officeDocument/2006/relationships/customXml" Target="../ink/ink32.xml"/><Relationship Id="rId118" Type="http://schemas.openxmlformats.org/officeDocument/2006/relationships/image" Target="../media/image64.png"/><Relationship Id="rId139" Type="http://schemas.openxmlformats.org/officeDocument/2006/relationships/customXml" Target="../ink/ink70.xml"/><Relationship Id="rId85" Type="http://schemas.openxmlformats.org/officeDocument/2006/relationships/image" Target="../media/image48.png"/><Relationship Id="rId150" Type="http://schemas.openxmlformats.org/officeDocument/2006/relationships/image" Target="../media/image80.png"/><Relationship Id="rId171" Type="http://schemas.openxmlformats.org/officeDocument/2006/relationships/customXml" Target="../ink/ink86.xml"/><Relationship Id="rId192" Type="http://schemas.openxmlformats.org/officeDocument/2006/relationships/image" Target="../media/image101.png"/><Relationship Id="rId206" Type="http://schemas.openxmlformats.org/officeDocument/2006/relationships/image" Target="../media/image108.png"/><Relationship Id="rId227" Type="http://schemas.openxmlformats.org/officeDocument/2006/relationships/customXml" Target="../ink/ink114.xml"/><Relationship Id="rId248" Type="http://schemas.openxmlformats.org/officeDocument/2006/relationships/image" Target="../media/image129.png"/><Relationship Id="rId12" Type="http://schemas.openxmlformats.org/officeDocument/2006/relationships/customXml" Target="../ink/ink6.xml"/><Relationship Id="rId33" Type="http://schemas.openxmlformats.org/officeDocument/2006/relationships/image" Target="../media/image22.png"/><Relationship Id="rId108" Type="http://schemas.openxmlformats.org/officeDocument/2006/relationships/image" Target="../media/image59.png"/><Relationship Id="rId129" Type="http://schemas.openxmlformats.org/officeDocument/2006/relationships/customXml" Target="../ink/ink65.xml"/><Relationship Id="rId54" Type="http://schemas.openxmlformats.org/officeDocument/2006/relationships/customXml" Target="../ink/ink27.xml"/><Relationship Id="rId75" Type="http://schemas.openxmlformats.org/officeDocument/2006/relationships/image" Target="../media/image43.png"/><Relationship Id="rId96" Type="http://schemas.openxmlformats.org/officeDocument/2006/relationships/image" Target="../media/image53.png"/><Relationship Id="rId140" Type="http://schemas.openxmlformats.org/officeDocument/2006/relationships/image" Target="../media/image75.png"/><Relationship Id="rId161" Type="http://schemas.openxmlformats.org/officeDocument/2006/relationships/customXml" Target="../ink/ink81.xml"/><Relationship Id="rId182" Type="http://schemas.openxmlformats.org/officeDocument/2006/relationships/image" Target="../media/image96.png"/><Relationship Id="rId217" Type="http://schemas.openxmlformats.org/officeDocument/2006/relationships/customXml" Target="../ink/ink109.xml"/><Relationship Id="rId6" Type="http://schemas.openxmlformats.org/officeDocument/2006/relationships/customXml" Target="../ink/ink3.xml"/><Relationship Id="rId238" Type="http://schemas.openxmlformats.org/officeDocument/2006/relationships/image" Target="../media/image124.png"/><Relationship Id="rId23" Type="http://schemas.openxmlformats.org/officeDocument/2006/relationships/image" Target="../media/image17.png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5" Type="http://schemas.openxmlformats.org/officeDocument/2006/relationships/image" Target="../media/image38.png"/><Relationship Id="rId86" Type="http://schemas.openxmlformats.org/officeDocument/2006/relationships/customXml" Target="../ink/ink43.xml"/><Relationship Id="rId130" Type="http://schemas.openxmlformats.org/officeDocument/2006/relationships/image" Target="../media/image70.png"/><Relationship Id="rId151" Type="http://schemas.openxmlformats.org/officeDocument/2006/relationships/customXml" Target="../ink/ink76.xml"/><Relationship Id="rId172" Type="http://schemas.openxmlformats.org/officeDocument/2006/relationships/image" Target="../media/image91.png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28" Type="http://schemas.openxmlformats.org/officeDocument/2006/relationships/image" Target="../media/image119.png"/><Relationship Id="rId249" Type="http://schemas.openxmlformats.org/officeDocument/2006/relationships/customXml" Target="../ink/ink125.xml"/><Relationship Id="rId13" Type="http://schemas.openxmlformats.org/officeDocument/2006/relationships/image" Target="../media/image12.png"/><Relationship Id="rId109" Type="http://schemas.openxmlformats.org/officeDocument/2006/relationships/customXml" Target="../ink/ink55.xml"/><Relationship Id="rId34" Type="http://schemas.openxmlformats.org/officeDocument/2006/relationships/customXml" Target="../ink/ink17.xml"/><Relationship Id="rId55" Type="http://schemas.openxmlformats.org/officeDocument/2006/relationships/image" Target="../media/image33.png"/><Relationship Id="rId76" Type="http://schemas.openxmlformats.org/officeDocument/2006/relationships/customXml" Target="../ink/ink38.xml"/><Relationship Id="rId97" Type="http://schemas.openxmlformats.org/officeDocument/2006/relationships/customXml" Target="../ink/ink49.xml"/><Relationship Id="rId120" Type="http://schemas.openxmlformats.org/officeDocument/2006/relationships/image" Target="../media/image65.png"/><Relationship Id="rId141" Type="http://schemas.openxmlformats.org/officeDocument/2006/relationships/customXml" Target="../ink/ink71.xml"/><Relationship Id="rId7" Type="http://schemas.openxmlformats.org/officeDocument/2006/relationships/image" Target="../media/image9.png"/><Relationship Id="rId162" Type="http://schemas.openxmlformats.org/officeDocument/2006/relationships/image" Target="../media/image86.png"/><Relationship Id="rId183" Type="http://schemas.openxmlformats.org/officeDocument/2006/relationships/customXml" Target="../ink/ink92.xml"/><Relationship Id="rId218" Type="http://schemas.openxmlformats.org/officeDocument/2006/relationships/image" Target="../media/image114.png"/><Relationship Id="rId239" Type="http://schemas.openxmlformats.org/officeDocument/2006/relationships/customXml" Target="../ink/ink120.xml"/><Relationship Id="rId250" Type="http://schemas.openxmlformats.org/officeDocument/2006/relationships/image" Target="../media/image130.png"/><Relationship Id="rId24" Type="http://schemas.openxmlformats.org/officeDocument/2006/relationships/customXml" Target="../ink/ink12.xml"/><Relationship Id="rId45" Type="http://schemas.openxmlformats.org/officeDocument/2006/relationships/image" Target="../media/image28.png"/><Relationship Id="rId66" Type="http://schemas.openxmlformats.org/officeDocument/2006/relationships/customXml" Target="../ink/ink33.xml"/><Relationship Id="rId87" Type="http://schemas.openxmlformats.org/officeDocument/2006/relationships/image" Target="../media/image49.png"/><Relationship Id="rId110" Type="http://schemas.openxmlformats.org/officeDocument/2006/relationships/image" Target="../media/image60.png"/><Relationship Id="rId131" Type="http://schemas.openxmlformats.org/officeDocument/2006/relationships/customXml" Target="../ink/ink66.xml"/><Relationship Id="rId152" Type="http://schemas.openxmlformats.org/officeDocument/2006/relationships/image" Target="../media/image81.png"/><Relationship Id="rId173" Type="http://schemas.openxmlformats.org/officeDocument/2006/relationships/customXml" Target="../ink/ink87.xml"/><Relationship Id="rId194" Type="http://schemas.openxmlformats.org/officeDocument/2006/relationships/image" Target="../media/image102.png"/><Relationship Id="rId208" Type="http://schemas.openxmlformats.org/officeDocument/2006/relationships/image" Target="../media/image109.png"/><Relationship Id="rId229" Type="http://schemas.openxmlformats.org/officeDocument/2006/relationships/customXml" Target="../ink/ink115.xml"/><Relationship Id="rId240" Type="http://schemas.openxmlformats.org/officeDocument/2006/relationships/image" Target="../media/image125.png"/><Relationship Id="rId14" Type="http://schemas.openxmlformats.org/officeDocument/2006/relationships/customXml" Target="../ink/ink7.xml"/><Relationship Id="rId35" Type="http://schemas.openxmlformats.org/officeDocument/2006/relationships/image" Target="../media/image23.png"/><Relationship Id="rId56" Type="http://schemas.openxmlformats.org/officeDocument/2006/relationships/customXml" Target="../ink/ink28.xml"/><Relationship Id="rId77" Type="http://schemas.openxmlformats.org/officeDocument/2006/relationships/image" Target="../media/image44.png"/><Relationship Id="rId100" Type="http://schemas.openxmlformats.org/officeDocument/2006/relationships/image" Target="../media/image55.png"/><Relationship Id="rId8" Type="http://schemas.openxmlformats.org/officeDocument/2006/relationships/customXml" Target="../ink/ink4.xml"/><Relationship Id="rId98" Type="http://schemas.openxmlformats.org/officeDocument/2006/relationships/image" Target="../media/image54.png"/><Relationship Id="rId121" Type="http://schemas.openxmlformats.org/officeDocument/2006/relationships/customXml" Target="../ink/ink61.xml"/><Relationship Id="rId142" Type="http://schemas.openxmlformats.org/officeDocument/2006/relationships/image" Target="../media/image76.png"/><Relationship Id="rId163" Type="http://schemas.openxmlformats.org/officeDocument/2006/relationships/customXml" Target="../ink/ink82.xml"/><Relationship Id="rId184" Type="http://schemas.openxmlformats.org/officeDocument/2006/relationships/image" Target="../media/image97.png"/><Relationship Id="rId219" Type="http://schemas.openxmlformats.org/officeDocument/2006/relationships/customXml" Target="../ink/ink110.xml"/><Relationship Id="rId230" Type="http://schemas.openxmlformats.org/officeDocument/2006/relationships/image" Target="../media/image120.png"/><Relationship Id="rId251" Type="http://schemas.openxmlformats.org/officeDocument/2006/relationships/customXml" Target="../ink/ink126.xml"/><Relationship Id="rId25" Type="http://schemas.openxmlformats.org/officeDocument/2006/relationships/image" Target="../media/image18.png"/><Relationship Id="rId46" Type="http://schemas.openxmlformats.org/officeDocument/2006/relationships/customXml" Target="../ink/ink23.xml"/><Relationship Id="rId67" Type="http://schemas.openxmlformats.org/officeDocument/2006/relationships/image" Target="../media/image39.png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32" Type="http://schemas.openxmlformats.org/officeDocument/2006/relationships/image" Target="../media/image71.png"/><Relationship Id="rId153" Type="http://schemas.openxmlformats.org/officeDocument/2006/relationships/customXml" Target="../ink/ink77.xml"/><Relationship Id="rId174" Type="http://schemas.openxmlformats.org/officeDocument/2006/relationships/image" Target="../media/image92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115.png"/><Relationship Id="rId241" Type="http://schemas.openxmlformats.org/officeDocument/2006/relationships/customXml" Target="../ink/ink121.xml"/><Relationship Id="rId15" Type="http://schemas.openxmlformats.org/officeDocument/2006/relationships/image" Target="../media/image13.png"/><Relationship Id="rId36" Type="http://schemas.openxmlformats.org/officeDocument/2006/relationships/customXml" Target="../ink/ink18.xml"/><Relationship Id="rId57" Type="http://schemas.openxmlformats.org/officeDocument/2006/relationships/image" Target="../media/image34.png"/><Relationship Id="rId78" Type="http://schemas.openxmlformats.org/officeDocument/2006/relationships/customXml" Target="../ink/ink39.xml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6.png"/><Relationship Id="rId143" Type="http://schemas.openxmlformats.org/officeDocument/2006/relationships/customXml" Target="../ink/ink72.xml"/><Relationship Id="rId164" Type="http://schemas.openxmlformats.org/officeDocument/2006/relationships/image" Target="../media/image87.png"/><Relationship Id="rId185" Type="http://schemas.openxmlformats.org/officeDocument/2006/relationships/customXml" Target="../ink/ink93.xml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180" Type="http://schemas.openxmlformats.org/officeDocument/2006/relationships/image" Target="../media/image95.png"/><Relationship Id="rId210" Type="http://schemas.openxmlformats.org/officeDocument/2006/relationships/image" Target="../media/image110.png"/><Relationship Id="rId215" Type="http://schemas.openxmlformats.org/officeDocument/2006/relationships/customXml" Target="../ink/ink108.xml"/><Relationship Id="rId236" Type="http://schemas.openxmlformats.org/officeDocument/2006/relationships/image" Target="../media/image123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52" Type="http://schemas.openxmlformats.org/officeDocument/2006/relationships/image" Target="../media/image131.png"/><Relationship Id="rId47" Type="http://schemas.openxmlformats.org/officeDocument/2006/relationships/image" Target="../media/image29.png"/><Relationship Id="rId68" Type="http://schemas.openxmlformats.org/officeDocument/2006/relationships/customXml" Target="../ink/ink34.xml"/><Relationship Id="rId89" Type="http://schemas.openxmlformats.org/officeDocument/2006/relationships/image" Target="../media/image50.png"/><Relationship Id="rId112" Type="http://schemas.openxmlformats.org/officeDocument/2006/relationships/image" Target="../media/image61.png"/><Relationship Id="rId133" Type="http://schemas.openxmlformats.org/officeDocument/2006/relationships/customXml" Target="../ink/ink67.xml"/><Relationship Id="rId154" Type="http://schemas.openxmlformats.org/officeDocument/2006/relationships/image" Target="../media/image82.png"/><Relationship Id="rId175" Type="http://schemas.openxmlformats.org/officeDocument/2006/relationships/customXml" Target="../ink/ink88.xml"/><Relationship Id="rId196" Type="http://schemas.openxmlformats.org/officeDocument/2006/relationships/image" Target="../media/image103.png"/><Relationship Id="rId200" Type="http://schemas.openxmlformats.org/officeDocument/2006/relationships/image" Target="../media/image105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242" Type="http://schemas.openxmlformats.org/officeDocument/2006/relationships/image" Target="../media/image126.png"/><Relationship Id="rId37" Type="http://schemas.openxmlformats.org/officeDocument/2006/relationships/image" Target="../media/image24.png"/><Relationship Id="rId58" Type="http://schemas.openxmlformats.org/officeDocument/2006/relationships/customXml" Target="../ink/ink29.xml"/><Relationship Id="rId79" Type="http://schemas.openxmlformats.org/officeDocument/2006/relationships/image" Target="../media/image45.png"/><Relationship Id="rId102" Type="http://schemas.openxmlformats.org/officeDocument/2006/relationships/image" Target="../media/image56.png"/><Relationship Id="rId123" Type="http://schemas.openxmlformats.org/officeDocument/2006/relationships/customXml" Target="../ink/ink62.xml"/><Relationship Id="rId144" Type="http://schemas.openxmlformats.org/officeDocument/2006/relationships/image" Target="../media/image77.png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186" Type="http://schemas.openxmlformats.org/officeDocument/2006/relationships/image" Target="../media/image98.png"/><Relationship Id="rId211" Type="http://schemas.openxmlformats.org/officeDocument/2006/relationships/customXml" Target="../ink/ink106.xml"/><Relationship Id="rId232" Type="http://schemas.openxmlformats.org/officeDocument/2006/relationships/image" Target="../media/image121.png"/><Relationship Id="rId27" Type="http://schemas.openxmlformats.org/officeDocument/2006/relationships/image" Target="../media/image19.png"/><Relationship Id="rId48" Type="http://schemas.openxmlformats.org/officeDocument/2006/relationships/customXml" Target="../ink/ink24.xml"/><Relationship Id="rId69" Type="http://schemas.openxmlformats.org/officeDocument/2006/relationships/image" Target="../media/image40.png"/><Relationship Id="rId113" Type="http://schemas.openxmlformats.org/officeDocument/2006/relationships/customXml" Target="../ink/ink57.xml"/><Relationship Id="rId134" Type="http://schemas.openxmlformats.org/officeDocument/2006/relationships/image" Target="../media/image72.png"/><Relationship Id="rId80" Type="http://schemas.openxmlformats.org/officeDocument/2006/relationships/customXml" Target="../ink/ink40.xml"/><Relationship Id="rId155" Type="http://schemas.openxmlformats.org/officeDocument/2006/relationships/customXml" Target="../ink/ink78.xml"/><Relationship Id="rId176" Type="http://schemas.openxmlformats.org/officeDocument/2006/relationships/image" Target="../media/image93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116.png"/><Relationship Id="rId243" Type="http://schemas.openxmlformats.org/officeDocument/2006/relationships/customXml" Target="../ink/ink122.xml"/><Relationship Id="rId17" Type="http://schemas.openxmlformats.org/officeDocument/2006/relationships/image" Target="../media/image14.png"/><Relationship Id="rId38" Type="http://schemas.openxmlformats.org/officeDocument/2006/relationships/customXml" Target="../ink/ink19.xml"/><Relationship Id="rId59" Type="http://schemas.openxmlformats.org/officeDocument/2006/relationships/image" Target="../media/image35.png"/><Relationship Id="rId103" Type="http://schemas.openxmlformats.org/officeDocument/2006/relationships/customXml" Target="../ink/ink52.xml"/><Relationship Id="rId124" Type="http://schemas.openxmlformats.org/officeDocument/2006/relationships/image" Target="../media/image67.png"/><Relationship Id="rId70" Type="http://schemas.openxmlformats.org/officeDocument/2006/relationships/customXml" Target="../ink/ink35.xml"/><Relationship Id="rId91" Type="http://schemas.openxmlformats.org/officeDocument/2006/relationships/image" Target="../media/image51.png"/><Relationship Id="rId145" Type="http://schemas.openxmlformats.org/officeDocument/2006/relationships/customXml" Target="../ink/ink73.xml"/><Relationship Id="rId166" Type="http://schemas.openxmlformats.org/officeDocument/2006/relationships/image" Target="../media/image88.png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9.xml"/><Relationship Id="rId212" Type="http://schemas.openxmlformats.org/officeDocument/2006/relationships/image" Target="../media/image111.png"/><Relationship Id="rId233" Type="http://schemas.openxmlformats.org/officeDocument/2006/relationships/customXml" Target="../ink/ink117.xml"/><Relationship Id="rId28" Type="http://schemas.openxmlformats.org/officeDocument/2006/relationships/customXml" Target="../ink/ink14.xml"/><Relationship Id="rId49" Type="http://schemas.openxmlformats.org/officeDocument/2006/relationships/image" Target="../media/image30.png"/><Relationship Id="rId114" Type="http://schemas.openxmlformats.org/officeDocument/2006/relationships/image" Target="../media/image62.png"/><Relationship Id="rId60" Type="http://schemas.openxmlformats.org/officeDocument/2006/relationships/customXml" Target="../ink/ink30.xml"/><Relationship Id="rId81" Type="http://schemas.openxmlformats.org/officeDocument/2006/relationships/image" Target="../media/image46.png"/><Relationship Id="rId135" Type="http://schemas.openxmlformats.org/officeDocument/2006/relationships/customXml" Target="../ink/ink68.xml"/><Relationship Id="rId156" Type="http://schemas.openxmlformats.org/officeDocument/2006/relationships/image" Target="../media/image83.png"/><Relationship Id="rId177" Type="http://schemas.openxmlformats.org/officeDocument/2006/relationships/customXml" Target="../ink/ink89.xml"/><Relationship Id="rId198" Type="http://schemas.openxmlformats.org/officeDocument/2006/relationships/image" Target="../media/image104.png"/><Relationship Id="rId202" Type="http://schemas.openxmlformats.org/officeDocument/2006/relationships/image" Target="../media/image106.png"/><Relationship Id="rId223" Type="http://schemas.openxmlformats.org/officeDocument/2006/relationships/customXml" Target="../ink/ink112.xml"/><Relationship Id="rId244" Type="http://schemas.openxmlformats.org/officeDocument/2006/relationships/image" Target="../media/image127.png"/><Relationship Id="rId18" Type="http://schemas.openxmlformats.org/officeDocument/2006/relationships/customXml" Target="../ink/ink9.xml"/><Relationship Id="rId39" Type="http://schemas.openxmlformats.org/officeDocument/2006/relationships/image" Target="../media/image25.png"/><Relationship Id="rId50" Type="http://schemas.openxmlformats.org/officeDocument/2006/relationships/customXml" Target="../ink/ink25.xml"/><Relationship Id="rId104" Type="http://schemas.openxmlformats.org/officeDocument/2006/relationships/image" Target="../media/image57.png"/><Relationship Id="rId125" Type="http://schemas.openxmlformats.org/officeDocument/2006/relationships/customXml" Target="../ink/ink63.xml"/><Relationship Id="rId146" Type="http://schemas.openxmlformats.org/officeDocument/2006/relationships/image" Target="../media/image78.png"/><Relationship Id="rId167" Type="http://schemas.openxmlformats.org/officeDocument/2006/relationships/customXml" Target="../ink/ink84.xml"/><Relationship Id="rId188" Type="http://schemas.openxmlformats.org/officeDocument/2006/relationships/image" Target="../media/image99.png"/><Relationship Id="rId71" Type="http://schemas.openxmlformats.org/officeDocument/2006/relationships/image" Target="../media/image41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122.png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40" Type="http://schemas.openxmlformats.org/officeDocument/2006/relationships/customXml" Target="../ink/ink20.xml"/><Relationship Id="rId115" Type="http://schemas.openxmlformats.org/officeDocument/2006/relationships/customXml" Target="../ink/ink58.xml"/><Relationship Id="rId136" Type="http://schemas.openxmlformats.org/officeDocument/2006/relationships/image" Target="../media/image73.png"/><Relationship Id="rId157" Type="http://schemas.openxmlformats.org/officeDocument/2006/relationships/customXml" Target="../ink/ink79.xml"/><Relationship Id="rId178" Type="http://schemas.openxmlformats.org/officeDocument/2006/relationships/image" Target="../media/image94.png"/><Relationship Id="rId61" Type="http://schemas.openxmlformats.org/officeDocument/2006/relationships/image" Target="../media/image36.png"/><Relationship Id="rId82" Type="http://schemas.openxmlformats.org/officeDocument/2006/relationships/customXml" Target="../ink/ink41.xml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image" Target="../media/image15.png"/><Relationship Id="rId224" Type="http://schemas.openxmlformats.org/officeDocument/2006/relationships/image" Target="../media/image117.png"/><Relationship Id="rId245" Type="http://schemas.openxmlformats.org/officeDocument/2006/relationships/customXml" Target="../ink/ink123.xml"/><Relationship Id="rId30" Type="http://schemas.openxmlformats.org/officeDocument/2006/relationships/customXml" Target="../ink/ink15.xml"/><Relationship Id="rId105" Type="http://schemas.openxmlformats.org/officeDocument/2006/relationships/customXml" Target="../ink/ink53.xml"/><Relationship Id="rId126" Type="http://schemas.openxmlformats.org/officeDocument/2006/relationships/image" Target="../media/image68.png"/><Relationship Id="rId147" Type="http://schemas.openxmlformats.org/officeDocument/2006/relationships/customXml" Target="../ink/ink74.xml"/><Relationship Id="rId168" Type="http://schemas.openxmlformats.org/officeDocument/2006/relationships/image" Target="../media/image89.png"/><Relationship Id="rId51" Type="http://schemas.openxmlformats.org/officeDocument/2006/relationships/image" Target="../media/image31.png"/><Relationship Id="rId72" Type="http://schemas.openxmlformats.org/officeDocument/2006/relationships/customXml" Target="../ink/ink36.xml"/><Relationship Id="rId93" Type="http://schemas.openxmlformats.org/officeDocument/2006/relationships/customXml" Target="../ink/ink47.xml"/><Relationship Id="rId189" Type="http://schemas.openxmlformats.org/officeDocument/2006/relationships/customXml" Target="../ink/ink95.xml"/><Relationship Id="rId3" Type="http://schemas.openxmlformats.org/officeDocument/2006/relationships/image" Target="../media/image7.png"/><Relationship Id="rId214" Type="http://schemas.openxmlformats.org/officeDocument/2006/relationships/image" Target="../media/image112.png"/><Relationship Id="rId235" Type="http://schemas.openxmlformats.org/officeDocument/2006/relationships/customXml" Target="../ink/ink118.xml"/><Relationship Id="rId116" Type="http://schemas.openxmlformats.org/officeDocument/2006/relationships/image" Target="../media/image63.png"/><Relationship Id="rId137" Type="http://schemas.openxmlformats.org/officeDocument/2006/relationships/customXml" Target="../ink/ink69.xml"/><Relationship Id="rId158" Type="http://schemas.openxmlformats.org/officeDocument/2006/relationships/image" Target="../media/image84.png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62" Type="http://schemas.openxmlformats.org/officeDocument/2006/relationships/customXml" Target="../ink/ink31.xml"/><Relationship Id="rId83" Type="http://schemas.openxmlformats.org/officeDocument/2006/relationships/image" Target="../media/image47.png"/><Relationship Id="rId179" Type="http://schemas.openxmlformats.org/officeDocument/2006/relationships/customXml" Target="../ink/ink90.xml"/><Relationship Id="rId190" Type="http://schemas.openxmlformats.org/officeDocument/2006/relationships/image" Target="../media/image100.png"/><Relationship Id="rId204" Type="http://schemas.openxmlformats.org/officeDocument/2006/relationships/image" Target="../media/image107.png"/><Relationship Id="rId225" Type="http://schemas.openxmlformats.org/officeDocument/2006/relationships/customXml" Target="../ink/ink113.xml"/><Relationship Id="rId246" Type="http://schemas.openxmlformats.org/officeDocument/2006/relationships/image" Target="../media/image128.png"/><Relationship Id="rId106" Type="http://schemas.openxmlformats.org/officeDocument/2006/relationships/image" Target="../media/image58.png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52" Type="http://schemas.openxmlformats.org/officeDocument/2006/relationships/customXml" Target="../ink/ink26.xml"/><Relationship Id="rId73" Type="http://schemas.openxmlformats.org/officeDocument/2006/relationships/image" Target="../media/image42.png"/><Relationship Id="rId94" Type="http://schemas.openxmlformats.org/officeDocument/2006/relationships/image" Target="../media/image52.png"/><Relationship Id="rId148" Type="http://schemas.openxmlformats.org/officeDocument/2006/relationships/image" Target="../media/image79.png"/><Relationship Id="rId169" Type="http://schemas.openxmlformats.org/officeDocument/2006/relationships/customXml" Target="../ink/ink8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prioritizes efficiency over flexibility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762B7F-2FFC-4C48-B06C-C5A59B71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602" y="1027537"/>
            <a:ext cx="9102013" cy="52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Configure Level 3 Drill down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102AA-0BC2-6A20-08F2-31E290E3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807932"/>
            <a:ext cx="9359153" cy="255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4546E-5695-57C2-A167-B0A5E8F1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33" y="3071624"/>
            <a:ext cx="674428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Working with Page Map in BAS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2CCF-5EAE-7294-571D-286D40C5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5" y="807932"/>
            <a:ext cx="4991533" cy="4168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B1E92-09B4-B751-E7D0-231489AC8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550" y="1891361"/>
            <a:ext cx="6995766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draft?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F79DC-824F-8C1B-D76F-D2447B51DB16}"/>
              </a:ext>
            </a:extLst>
          </p:cNvPr>
          <p:cNvSpPr txBox="1"/>
          <p:nvPr/>
        </p:nvSpPr>
        <p:spPr>
          <a:xfrm>
            <a:off x="340659" y="852119"/>
            <a:ext cx="1149275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 draft is a temporary version of a business entity that has not yet been explicitly saved as an active version.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/>
            <a:r>
              <a:rPr lang="en-US" sz="1400" b="1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Drafts are used: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keep unsaved changes if an editing activity is interrupted, allowing users to resume editing later.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prevent data loss if an app terminates unexpectedly.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As a locking mechanism to prevent multiple users from editing the same object at the same time, and to make users aware when there are unsaved changes by another user.</a:t>
            </a:r>
          </a:p>
        </p:txBody>
      </p:sp>
      <p:pic>
        <p:nvPicPr>
          <p:cNvPr id="1026" name="Picture 2" descr="Draft popover">
            <a:extLst>
              <a:ext uri="{FF2B5EF4-FFF2-40B4-BE49-F238E27FC236}">
                <a16:creationId xmlns:a16="http://schemas.microsoft.com/office/drawing/2014/main" id="{01EDB66F-E65B-3F1C-391B-4E4A9099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75" y="2749470"/>
            <a:ext cx="7210985" cy="34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Compositions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02D271-B66F-FC51-8232-CC024DCF677E}"/>
              </a:ext>
            </a:extLst>
          </p:cNvPr>
          <p:cNvSpPr txBox="1"/>
          <p:nvPr/>
        </p:nvSpPr>
        <p:spPr>
          <a:xfrm>
            <a:off x="286870" y="970954"/>
            <a:ext cx="11734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Compositions constitute document structures through ‘contained-in’ relationships. They frequently show up in to-many header-child scenarios.</a:t>
            </a:r>
          </a:p>
          <a:p>
            <a:endParaRPr lang="en-US" dirty="0"/>
          </a:p>
          <a:p>
            <a:r>
              <a:rPr lang="en-US" dirty="0"/>
              <a:t>Essentially, Compositions are the same as associations, just with the additional information that this association represents a contained-in relationship so the same syntax and rules apply in their base form.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9894D18D-2D8A-6CA1-5F8C-CB2E5AA5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29" y="2708795"/>
            <a:ext cx="6218459" cy="2659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14:cNvPr>
              <p14:cNvContentPartPr/>
              <p14:nvPr/>
            </p14:nvContentPartPr>
            <p14:xfrm>
              <a:off x="7333087" y="2895473"/>
              <a:ext cx="485280" cy="37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4087" y="2886473"/>
                <a:ext cx="502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14:cNvPr>
              <p14:cNvContentPartPr/>
              <p14:nvPr/>
            </p14:nvContentPartPr>
            <p14:xfrm>
              <a:off x="8054167" y="2877833"/>
              <a:ext cx="1070640" cy="39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5167" y="2868833"/>
                <a:ext cx="1088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14:cNvPr>
              <p14:cNvContentPartPr/>
              <p14:nvPr/>
            </p14:nvContentPartPr>
            <p14:xfrm>
              <a:off x="7369087" y="5172473"/>
              <a:ext cx="789120" cy="708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0087" y="5163473"/>
                <a:ext cx="80676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14:cNvPr>
              <p14:cNvContentPartPr/>
              <p14:nvPr/>
            </p14:nvContentPartPr>
            <p14:xfrm>
              <a:off x="4856647" y="3335033"/>
              <a:ext cx="6305040" cy="2833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7647" y="3326033"/>
                <a:ext cx="6322680" cy="28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46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Value Help Integrations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2E04B-5748-20B4-BD22-449829CDBFCC}"/>
              </a:ext>
            </a:extLst>
          </p:cNvPr>
          <p:cNvSpPr txBox="1"/>
          <p:nvPr/>
        </p:nvSpPr>
        <p:spPr>
          <a:xfrm>
            <a:off x="286869" y="944531"/>
            <a:ext cx="108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Simply add the @cds.odata.valuelist annotation to an entity, and all managed associations targeting this entity will automatically receive Value Lists in SAP Fiori clients. For 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74886-6F9F-941B-B221-3F3B3940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9" y="1934033"/>
            <a:ext cx="6271803" cy="236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7D28C6-08D0-63D5-7C17-ED3F380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56" y="3344596"/>
            <a:ext cx="6626511" cy="27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HANA Cloud in BTP?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2264-21A6-F052-B9A0-AA3770E06D31}"/>
              </a:ext>
            </a:extLst>
          </p:cNvPr>
          <p:cNvSpPr txBox="1"/>
          <p:nvPr/>
        </p:nvSpPr>
        <p:spPr>
          <a:xfrm>
            <a:off x="170921" y="830361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3C3C"/>
                </a:solidFill>
                <a:effectLst/>
                <a:latin typeface="SAPBook"/>
              </a:rPr>
              <a:t>SAP HANA Cloud is a single database as a service (DBaaS) foundation for modern applications and analytics across all enterprise data.</a:t>
            </a:r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D146A71-E5FB-6571-62F4-1B336D64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5378"/>
            <a:ext cx="5357324" cy="393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817AF-EACF-F5B0-0D77-8B8FFC153F0D}"/>
              </a:ext>
            </a:extLst>
          </p:cNvPr>
          <p:cNvSpPr txBox="1"/>
          <p:nvPr/>
        </p:nvSpPr>
        <p:spPr>
          <a:xfrm>
            <a:off x="277906" y="1769239"/>
            <a:ext cx="528917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SAP HANA Cloud delivers scalability, speed, and flexibility with elastic pricing to adapt to your changing needs and in-memory processing to significantly reduce your response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With SAP HANA Cloud, you can store and process multiple types of business data – including spatial, graph, hierarchy, document, and SQL.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It also helps you perform advanced analytics on live transactions without tuning your machine learning models. And you can use advanced analytics to build custom applications with high data volumes.</a:t>
            </a:r>
          </a:p>
        </p:txBody>
      </p:sp>
    </p:spTree>
    <p:extLst>
      <p:ext uri="{BB962C8B-B14F-4D97-AF65-F5344CB8AC3E}">
        <p14:creationId xmlns:p14="http://schemas.microsoft.com/office/powerpoint/2010/main" val="199608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Setup SAP HANA Cloud DB free tier in BTP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2B667-FFD0-4141-89CC-B1B5539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" y="1168918"/>
            <a:ext cx="10246659" cy="3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Connect, Build and Deploy to SAP HANA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ED2B8-4925-9B38-D994-5569AF3AA279}"/>
              </a:ext>
            </a:extLst>
          </p:cNvPr>
          <p:cNvSpPr txBox="1"/>
          <p:nvPr/>
        </p:nvSpPr>
        <p:spPr>
          <a:xfrm>
            <a:off x="277906" y="852119"/>
            <a:ext cx="1246990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Checked the version of CDS (which must be &gt; 2.0) </a:t>
            </a:r>
            <a:r>
              <a:rPr lang="en-US" b="1" dirty="0"/>
              <a:t>cds –v</a:t>
            </a:r>
          </a:p>
          <a:p>
            <a:pPr marL="342900" indent="-342900">
              <a:buAutoNum type="arabicPeriod"/>
            </a:pPr>
            <a:r>
              <a:rPr lang="en-US" dirty="0"/>
              <a:t>Started a HANA Cloud instance in SAP BTP</a:t>
            </a:r>
          </a:p>
          <a:p>
            <a:pPr marL="342900" indent="-342900">
              <a:buAutoNum type="arabicPeriod"/>
            </a:pPr>
            <a:r>
              <a:rPr lang="en-US" dirty="0"/>
              <a:t>We added SAP HANA configuration so our app can talk to HANA </a:t>
            </a:r>
            <a:r>
              <a:rPr lang="en-US" b="1" dirty="0"/>
              <a:t>cds add </a:t>
            </a:r>
            <a:r>
              <a:rPr lang="en-US" b="1" dirty="0" err="1"/>
              <a:t>hana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Added </a:t>
            </a:r>
            <a:r>
              <a:rPr lang="en-US" dirty="0" err="1"/>
              <a:t>hana</a:t>
            </a:r>
            <a:r>
              <a:rPr lang="en-US" dirty="0"/>
              <a:t> deployment config to tell CAPM that our format for deployment is </a:t>
            </a:r>
            <a:r>
              <a:rPr lang="en-US" dirty="0" err="1"/>
              <a:t>hdbtable</a:t>
            </a:r>
            <a:r>
              <a:rPr lang="en-US" dirty="0"/>
              <a:t> under cds section</a:t>
            </a:r>
          </a:p>
          <a:p>
            <a:r>
              <a:rPr lang="en-US" dirty="0"/>
              <a:t>"</a:t>
            </a:r>
            <a:r>
              <a:rPr lang="en-US" dirty="0" err="1"/>
              <a:t>hana</a:t>
            </a:r>
            <a:r>
              <a:rPr lang="en-US" dirty="0"/>
              <a:t>": {</a:t>
            </a:r>
          </a:p>
          <a:p>
            <a:r>
              <a:rPr lang="en-US" dirty="0"/>
              <a:t>      "deploy-format": "</a:t>
            </a:r>
            <a:r>
              <a:rPr lang="en-US" dirty="0" err="1"/>
              <a:t>hdbtable</a:t>
            </a:r>
            <a:r>
              <a:rPr lang="en-US" dirty="0"/>
              <a:t>"</a:t>
            </a:r>
          </a:p>
          <a:p>
            <a:r>
              <a:rPr lang="en-US" dirty="0"/>
              <a:t>    },</a:t>
            </a:r>
          </a:p>
          <a:p>
            <a:r>
              <a:rPr lang="en-US" dirty="0"/>
              <a:t>5. We add </a:t>
            </a:r>
            <a:r>
              <a:rPr lang="en-US" dirty="0" err="1"/>
              <a:t>hana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module </a:t>
            </a:r>
            <a:r>
              <a:rPr lang="en-US" b="1" dirty="0" err="1"/>
              <a:t>npm</a:t>
            </a:r>
            <a:r>
              <a:rPr lang="en-US" b="1" dirty="0"/>
              <a:t> add </a:t>
            </a:r>
            <a:r>
              <a:rPr lang="en-US" b="1" dirty="0" err="1"/>
              <a:t>hdb</a:t>
            </a:r>
            <a:endParaRPr lang="en-US" b="1" dirty="0"/>
          </a:p>
          <a:p>
            <a:r>
              <a:rPr lang="en-US" dirty="0"/>
              <a:t>6. Build </a:t>
            </a:r>
            <a:r>
              <a:rPr lang="en-US" dirty="0" err="1"/>
              <a:t>hana</a:t>
            </a:r>
            <a:r>
              <a:rPr lang="en-US" dirty="0"/>
              <a:t> specific artefacts </a:t>
            </a:r>
            <a:r>
              <a:rPr lang="en-US" b="1" dirty="0"/>
              <a:t>cds build –production</a:t>
            </a:r>
          </a:p>
          <a:p>
            <a:r>
              <a:rPr lang="en-US" dirty="0"/>
              <a:t>7. Must login to CF </a:t>
            </a:r>
            <a:r>
              <a:rPr lang="en-US" b="1" dirty="0" err="1"/>
              <a:t>cf</a:t>
            </a:r>
            <a:r>
              <a:rPr lang="en-US" b="1" dirty="0"/>
              <a:t> login</a:t>
            </a:r>
            <a:endParaRPr lang="en-US" dirty="0"/>
          </a:p>
          <a:p>
            <a:r>
              <a:rPr lang="en-US" dirty="0"/>
              <a:t>8. Finally we deploy to HANA to create physical DB Object </a:t>
            </a:r>
            <a:r>
              <a:rPr lang="en-US" b="1" dirty="0"/>
              <a:t>cds deploy --to </a:t>
            </a:r>
            <a:r>
              <a:rPr lang="en-US" b="1" dirty="0" err="1"/>
              <a:t>hana:mickey</a:t>
            </a:r>
            <a:endParaRPr lang="en-US" b="1" dirty="0"/>
          </a:p>
          <a:p>
            <a:r>
              <a:rPr lang="en-US" dirty="0"/>
              <a:t>9. Create a new </a:t>
            </a:r>
            <a:r>
              <a:rPr lang="en-US" dirty="0" err="1"/>
              <a:t>mta.yaml</a:t>
            </a:r>
            <a:r>
              <a:rPr lang="en-US" dirty="0"/>
              <a:t> instead of manifest.yml, </a:t>
            </a:r>
            <a:r>
              <a:rPr lang="en-US" b="1" dirty="0"/>
              <a:t>cds add </a:t>
            </a:r>
            <a:r>
              <a:rPr lang="en-US" b="1" dirty="0" err="1"/>
              <a:t>mta</a:t>
            </a:r>
            <a:endParaRPr lang="en-US" b="1" dirty="0"/>
          </a:p>
          <a:p>
            <a:r>
              <a:rPr lang="en-US" dirty="0"/>
              <a:t>10. We manually added our UI Module with require as </a:t>
            </a:r>
            <a:r>
              <a:rPr lang="en-US" dirty="0" err="1"/>
              <a:t>srv-api</a:t>
            </a:r>
            <a:endParaRPr lang="en-US" dirty="0"/>
          </a:p>
          <a:p>
            <a:r>
              <a:rPr lang="en-US" dirty="0"/>
              <a:t>11. Inside the app folder we added </a:t>
            </a:r>
            <a:r>
              <a:rPr lang="en-US" dirty="0" err="1"/>
              <a:t>package.json</a:t>
            </a:r>
            <a:r>
              <a:rPr lang="en-US" dirty="0"/>
              <a:t> with @sap/approuter module</a:t>
            </a:r>
          </a:p>
          <a:p>
            <a:r>
              <a:rPr lang="en-US" dirty="0"/>
              <a:t>12. Added start script for </a:t>
            </a:r>
            <a:r>
              <a:rPr lang="en-US" dirty="0" err="1"/>
              <a:t>package.json</a:t>
            </a:r>
            <a:r>
              <a:rPr lang="en-US" dirty="0"/>
              <a:t> with approuter.js</a:t>
            </a:r>
          </a:p>
          <a:p>
            <a:r>
              <a:rPr lang="en-US" dirty="0"/>
              <a:t>13. Added xs-app.json file for the routes</a:t>
            </a:r>
          </a:p>
          <a:p>
            <a:r>
              <a:rPr lang="en-US" dirty="0"/>
              <a:t>14. Open terminal, go to project </a:t>
            </a:r>
            <a:r>
              <a:rPr lang="en-US" dirty="0" err="1"/>
              <a:t>dir</a:t>
            </a:r>
            <a:r>
              <a:rPr lang="en-US" dirty="0"/>
              <a:t>, command </a:t>
            </a:r>
            <a:r>
              <a:rPr lang="en-US" b="1" dirty="0" err="1"/>
              <a:t>mbt</a:t>
            </a:r>
            <a:r>
              <a:rPr lang="en-US" b="1" dirty="0"/>
              <a:t> build</a:t>
            </a:r>
          </a:p>
          <a:p>
            <a:r>
              <a:rPr lang="en-US" dirty="0"/>
              <a:t>15. Created a new folder </a:t>
            </a:r>
            <a:r>
              <a:rPr lang="en-US" dirty="0" err="1"/>
              <a:t>mta_archieve</a:t>
            </a:r>
            <a:r>
              <a:rPr lang="en-US" dirty="0"/>
              <a:t> and inside that a .</a:t>
            </a:r>
            <a:r>
              <a:rPr lang="en-US" dirty="0" err="1"/>
              <a:t>mtar</a:t>
            </a:r>
            <a:r>
              <a:rPr lang="en-US" dirty="0"/>
              <a:t> file was create</a:t>
            </a:r>
          </a:p>
          <a:p>
            <a:r>
              <a:rPr lang="en-US" dirty="0"/>
              <a:t>16. We can go to CF-&gt;dev space and can see the CF microservice</a:t>
            </a:r>
          </a:p>
        </p:txBody>
      </p:sp>
    </p:spTree>
    <p:extLst>
      <p:ext uri="{BB962C8B-B14F-4D97-AF65-F5344CB8AC3E}">
        <p14:creationId xmlns:p14="http://schemas.microsoft.com/office/powerpoint/2010/main" val="293362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Cloud MTA Build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A6387-C3B5-D11A-A363-667F2CACC805}"/>
              </a:ext>
            </a:extLst>
          </p:cNvPr>
          <p:cNvSpPr txBox="1"/>
          <p:nvPr/>
        </p:nvSpPr>
        <p:spPr>
          <a:xfrm>
            <a:off x="349624" y="800650"/>
            <a:ext cx="11671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</a:t>
            </a:r>
          </a:p>
          <a:p>
            <a:pPr algn="just"/>
            <a:r>
              <a:rPr lang="en-US" dirty="0"/>
              <a:t>The Cloud MTA Build Tool is a standalone command-line tool that builds a deployment-ready multitarget application (MTA) archive .</a:t>
            </a:r>
            <a:r>
              <a:rPr lang="en-US" dirty="0" err="1"/>
              <a:t>mtar</a:t>
            </a:r>
            <a:r>
              <a:rPr lang="en-US" dirty="0"/>
              <a:t> file from the artifacts of an MTA project according to the project’s MTA development descriptor (</a:t>
            </a:r>
            <a:r>
              <a:rPr lang="en-US" dirty="0" err="1"/>
              <a:t>mta.yaml</a:t>
            </a:r>
            <a:r>
              <a:rPr lang="en-US" dirty="0"/>
              <a:t> file), or from the module build artifacts according to the MTA deployment descriptor (</a:t>
            </a:r>
            <a:r>
              <a:rPr lang="en-US" dirty="0" err="1"/>
              <a:t>mtad.yaml</a:t>
            </a:r>
            <a:r>
              <a:rPr lang="en-US" dirty="0"/>
              <a:t> file).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used on a file system that is independent from the development environment where the application project was created.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supported on Windows and Linux operating systems.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hlinkClick r:id="rId3"/>
              </a:rPr>
              <a:t>https://sap.github.io/cloud-mta-build-tool/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Elements –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Tools for Fiori Development in BAS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Freestyle v/s Fiori Elements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Fiori App in CAP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9ACD73-3363-6717-5E68-4E7488ADB893}"/>
              </a:ext>
            </a:extLst>
          </p:cNvPr>
          <p:cNvSpPr txBox="1"/>
          <p:nvPr/>
        </p:nvSpPr>
        <p:spPr>
          <a:xfrm>
            <a:off x="692814" y="334267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Configuring 3</a:t>
            </a:r>
            <a:r>
              <a:rPr lang="en-US" sz="1400" baseline="300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rd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Level Drill Down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page map in BAS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Understanding fiori draft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Auto generate IDs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Composition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Value Help configuration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HANA Cloud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SAP HANA Backing service in BTP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1E7E5-7559-0AD3-D55E-22C7E0BD27E1}"/>
              </a:ext>
            </a:extLst>
          </p:cNvPr>
          <p:cNvSpPr txBox="1"/>
          <p:nvPr/>
        </p:nvSpPr>
        <p:spPr>
          <a:xfrm>
            <a:off x="733040" y="300108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72A3CDA-8EAD-BBD3-09AE-B24C15F7B472}"/>
              </a:ext>
            </a:extLst>
          </p:cNvPr>
          <p:cNvGrpSpPr/>
          <p:nvPr/>
        </p:nvGrpSpPr>
        <p:grpSpPr>
          <a:xfrm>
            <a:off x="3021965" y="5009510"/>
            <a:ext cx="3911760" cy="981720"/>
            <a:chOff x="3021965" y="5009510"/>
            <a:chExt cx="3911760" cy="9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039AAE-E1E2-697D-35EB-09F1F8389C8E}"/>
                    </a:ext>
                  </a:extLst>
                </p14:cNvPr>
                <p14:cNvContentPartPr/>
                <p14:nvPr/>
              </p14:nvContentPartPr>
              <p14:xfrm>
                <a:off x="3405005" y="5448710"/>
                <a:ext cx="1271160" cy="469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039AAE-E1E2-697D-35EB-09F1F8389C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6365" y="5440070"/>
                  <a:ext cx="12888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B66E63-3A80-F122-5656-656F3E30D96E}"/>
                    </a:ext>
                  </a:extLst>
                </p14:cNvPr>
                <p14:cNvContentPartPr/>
                <p14:nvPr/>
              </p14:nvContentPartPr>
              <p14:xfrm>
                <a:off x="3069485" y="5178350"/>
                <a:ext cx="66960" cy="517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B66E63-3A80-F122-5656-656F3E30D9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0845" y="5169350"/>
                  <a:ext cx="8460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38D2CD6-C261-088D-0268-041326A22D07}"/>
                    </a:ext>
                  </a:extLst>
                </p14:cNvPr>
                <p14:cNvContentPartPr/>
                <p14:nvPr/>
              </p14:nvContentPartPr>
              <p14:xfrm>
                <a:off x="3021965" y="5009510"/>
                <a:ext cx="2203200" cy="981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38D2CD6-C261-088D-0268-041326A22D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2965" y="5000870"/>
                  <a:ext cx="222084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3CD77D-E535-8930-185D-D2B178AFC070}"/>
                    </a:ext>
                  </a:extLst>
                </p14:cNvPr>
                <p14:cNvContentPartPr/>
                <p14:nvPr/>
              </p14:nvContentPartPr>
              <p14:xfrm>
                <a:off x="3502565" y="5316230"/>
                <a:ext cx="34920" cy="192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3CD77D-E535-8930-185D-D2B178AFC0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93565" y="5307590"/>
                  <a:ext cx="52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596293-D2E9-6546-B012-D0354C14A78F}"/>
                    </a:ext>
                  </a:extLst>
                </p14:cNvPr>
                <p14:cNvContentPartPr/>
                <p14:nvPr/>
              </p14:nvContentPartPr>
              <p14:xfrm>
                <a:off x="3529205" y="5115350"/>
                <a:ext cx="236520" cy="175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596293-D2E9-6546-B012-D0354C14A7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0565" y="5106350"/>
                  <a:ext cx="254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CFE348-D431-5903-D6C3-5CF16CF91146}"/>
                    </a:ext>
                  </a:extLst>
                </p14:cNvPr>
                <p14:cNvContentPartPr/>
                <p14:nvPr/>
              </p14:nvContentPartPr>
              <p14:xfrm>
                <a:off x="3498965" y="5264390"/>
                <a:ext cx="289800" cy="231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CFE348-D431-5903-D6C3-5CF16CF911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89965" y="5255390"/>
                  <a:ext cx="30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0DE05B-59C5-A406-BFB8-5E43FA9EE1A5}"/>
                    </a:ext>
                  </a:extLst>
                </p14:cNvPr>
                <p14:cNvContentPartPr/>
                <p14:nvPr/>
              </p14:nvContentPartPr>
              <p14:xfrm>
                <a:off x="3891365" y="5318390"/>
                <a:ext cx="107640" cy="138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0DE05B-59C5-A406-BFB8-5E43FA9EE1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82725" y="5309750"/>
                  <a:ext cx="125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3409F9-4D6F-7099-3822-A71DE1CF4D5C}"/>
                    </a:ext>
                  </a:extLst>
                </p14:cNvPr>
                <p14:cNvContentPartPr/>
                <p14:nvPr/>
              </p14:nvContentPartPr>
              <p14:xfrm>
                <a:off x="3993605" y="5250710"/>
                <a:ext cx="320760" cy="140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3409F9-4D6F-7099-3822-A71DE1CF4D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84605" y="5242070"/>
                  <a:ext cx="338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8AAB3E-3C21-0155-A430-DCF498FE0B29}"/>
                    </a:ext>
                  </a:extLst>
                </p14:cNvPr>
                <p14:cNvContentPartPr/>
                <p14:nvPr/>
              </p14:nvContentPartPr>
              <p14:xfrm>
                <a:off x="4293845" y="5112830"/>
                <a:ext cx="7560" cy="9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8AAB3E-3C21-0155-A430-DCF498FE0B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85205" y="5104190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6A5679-ABF7-DA90-5B99-2227A31864E4}"/>
                    </a:ext>
                  </a:extLst>
                </p14:cNvPr>
                <p14:cNvContentPartPr/>
                <p14:nvPr/>
              </p14:nvContentPartPr>
              <p14:xfrm>
                <a:off x="5353685" y="5420270"/>
                <a:ext cx="473040" cy="56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6A5679-ABF7-DA90-5B99-2227A31864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44685" y="5411630"/>
                  <a:ext cx="490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6A1053-7CAE-627B-99D5-28A72F83AF1B}"/>
                    </a:ext>
                  </a:extLst>
                </p14:cNvPr>
                <p14:cNvContentPartPr/>
                <p14:nvPr/>
              </p14:nvContentPartPr>
              <p14:xfrm>
                <a:off x="5767325" y="5315150"/>
                <a:ext cx="112320" cy="199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6A1053-7CAE-627B-99D5-28A72F83AF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58685" y="5306510"/>
                  <a:ext cx="129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3382E1-CB6F-A228-D677-437BAAAAA07B}"/>
                    </a:ext>
                  </a:extLst>
                </p14:cNvPr>
                <p14:cNvContentPartPr/>
                <p14:nvPr/>
              </p14:nvContentPartPr>
              <p14:xfrm>
                <a:off x="6131285" y="5308310"/>
                <a:ext cx="186480" cy="181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3382E1-CB6F-A228-D677-437BAAAAA0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22645" y="5299310"/>
                  <a:ext cx="204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E13DCD-1797-2D01-A3B4-3274375930C6}"/>
                    </a:ext>
                  </a:extLst>
                </p14:cNvPr>
                <p14:cNvContentPartPr/>
                <p14:nvPr/>
              </p14:nvContentPartPr>
              <p14:xfrm>
                <a:off x="6428645" y="5282750"/>
                <a:ext cx="238320" cy="195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E13DCD-1797-2D01-A3B4-3274375930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19645" y="5274110"/>
                  <a:ext cx="255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B9823DF-6761-29F9-EB8F-0287ABC50E19}"/>
                    </a:ext>
                  </a:extLst>
                </p14:cNvPr>
                <p14:cNvContentPartPr/>
                <p14:nvPr/>
              </p14:nvContentPartPr>
              <p14:xfrm>
                <a:off x="5957765" y="5121110"/>
                <a:ext cx="975960" cy="561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B9823DF-6761-29F9-EB8F-0287ABC50E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49125" y="5112110"/>
                  <a:ext cx="993600" cy="57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2184482-6C03-07A3-DF0A-9660EFC091F2}"/>
                  </a:ext>
                </a:extLst>
              </p14:cNvPr>
              <p14:cNvContentPartPr/>
              <p14:nvPr/>
            </p14:nvContentPartPr>
            <p14:xfrm>
              <a:off x="1445525" y="459470"/>
              <a:ext cx="29160" cy="1825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2184482-6C03-07A3-DF0A-9660EFC091F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36885" y="450830"/>
                <a:ext cx="468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AC0B2C0-389D-7AB2-D131-C535125AC5DA}"/>
                  </a:ext>
                </a:extLst>
              </p14:cNvPr>
              <p14:cNvContentPartPr/>
              <p14:nvPr/>
            </p14:nvContentPartPr>
            <p14:xfrm>
              <a:off x="3057965" y="365510"/>
              <a:ext cx="300960" cy="2966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AC0B2C0-389D-7AB2-D131-C535125AC5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49325" y="356510"/>
                <a:ext cx="31860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1C777A0-1BE3-DC65-1C1D-CD86B778D329}"/>
              </a:ext>
            </a:extLst>
          </p:cNvPr>
          <p:cNvGrpSpPr/>
          <p:nvPr/>
        </p:nvGrpSpPr>
        <p:grpSpPr>
          <a:xfrm>
            <a:off x="818765" y="217910"/>
            <a:ext cx="712080" cy="250200"/>
            <a:chOff x="818765" y="217910"/>
            <a:chExt cx="71208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F12471C-E51A-8383-5463-D33C297C9044}"/>
                    </a:ext>
                  </a:extLst>
                </p14:cNvPr>
                <p14:cNvContentPartPr/>
                <p14:nvPr/>
              </p14:nvContentPartPr>
              <p14:xfrm>
                <a:off x="818765" y="217910"/>
                <a:ext cx="276840" cy="250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F12471C-E51A-8383-5463-D33C297C90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0125" y="208910"/>
                  <a:ext cx="294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B6BB0B-015C-6536-587B-F1554FF0BB27}"/>
                    </a:ext>
                  </a:extLst>
                </p14:cNvPr>
                <p14:cNvContentPartPr/>
                <p14:nvPr/>
              </p14:nvContentPartPr>
              <p14:xfrm>
                <a:off x="1156805" y="297470"/>
                <a:ext cx="117360" cy="110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B6BB0B-015C-6536-587B-F1554FF0BB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8165" y="288830"/>
                  <a:ext cx="135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407EEF8-91F9-4BA6-8BD8-8AC3A748BA7D}"/>
                    </a:ext>
                  </a:extLst>
                </p14:cNvPr>
                <p14:cNvContentPartPr/>
                <p14:nvPr/>
              </p14:nvContentPartPr>
              <p14:xfrm>
                <a:off x="1323485" y="289190"/>
                <a:ext cx="72360" cy="76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407EEF8-91F9-4BA6-8BD8-8AC3A748BA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14845" y="280190"/>
                  <a:ext cx="90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D1C1D5A-F29E-A6C5-0755-DA94CF9A0BD0}"/>
                    </a:ext>
                  </a:extLst>
                </p14:cNvPr>
                <p14:cNvContentPartPr/>
                <p14:nvPr/>
              </p14:nvContentPartPr>
              <p14:xfrm>
                <a:off x="1526525" y="307910"/>
                <a:ext cx="4320" cy="1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D1C1D5A-F29E-A6C5-0755-DA94CF9A0B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17525" y="298910"/>
                  <a:ext cx="219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7FF847-243D-CE48-F370-BFBFF0C2A50C}"/>
              </a:ext>
            </a:extLst>
          </p:cNvPr>
          <p:cNvGrpSpPr/>
          <p:nvPr/>
        </p:nvGrpSpPr>
        <p:grpSpPr>
          <a:xfrm>
            <a:off x="987605" y="888590"/>
            <a:ext cx="10739520" cy="4028760"/>
            <a:chOff x="987605" y="888590"/>
            <a:chExt cx="10739520" cy="40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8E28A74-48D6-CC86-A3D9-B28F9287BFF7}"/>
                    </a:ext>
                  </a:extLst>
                </p14:cNvPr>
                <p14:cNvContentPartPr/>
                <p14:nvPr/>
              </p14:nvContentPartPr>
              <p14:xfrm>
                <a:off x="4934285" y="1238510"/>
                <a:ext cx="262080" cy="24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8E28A74-48D6-CC86-A3D9-B28F9287BF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25645" y="1229870"/>
                  <a:ext cx="279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6436C4-B504-6763-9D7D-3CAD5D714C43}"/>
                    </a:ext>
                  </a:extLst>
                </p14:cNvPr>
                <p14:cNvContentPartPr/>
                <p14:nvPr/>
              </p14:nvContentPartPr>
              <p14:xfrm>
                <a:off x="5309045" y="1250030"/>
                <a:ext cx="52920" cy="146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6436C4-B504-6763-9D7D-3CAD5D714C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0045" y="1241390"/>
                  <a:ext cx="70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6C2DE0A-272A-9598-05C1-095E948AA765}"/>
                    </a:ext>
                  </a:extLst>
                </p14:cNvPr>
                <p14:cNvContentPartPr/>
                <p14:nvPr/>
              </p14:nvContentPartPr>
              <p14:xfrm>
                <a:off x="5266565" y="1185950"/>
                <a:ext cx="221760" cy="213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6C2DE0A-272A-9598-05C1-095E948AA7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57565" y="1177310"/>
                  <a:ext cx="239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3EF521-4A5B-DC13-B922-220534159467}"/>
                    </a:ext>
                  </a:extLst>
                </p14:cNvPr>
                <p14:cNvContentPartPr/>
                <p14:nvPr/>
              </p14:nvContentPartPr>
              <p14:xfrm>
                <a:off x="5550965" y="1221230"/>
                <a:ext cx="167400" cy="132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3EF521-4A5B-DC13-B922-2205341594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41965" y="1212590"/>
                  <a:ext cx="185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330AA73-F875-E071-CFEB-F3AAD5329F74}"/>
                    </a:ext>
                  </a:extLst>
                </p14:cNvPr>
                <p14:cNvContentPartPr/>
                <p14:nvPr/>
              </p14:nvContentPartPr>
              <p14:xfrm>
                <a:off x="5794325" y="1163990"/>
                <a:ext cx="69840" cy="169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330AA73-F875-E071-CFEB-F3AAD5329F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85325" y="1154990"/>
                  <a:ext cx="8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99A7E5-5A55-E999-6EFC-81D28E4547E7}"/>
                    </a:ext>
                  </a:extLst>
                </p14:cNvPr>
                <p14:cNvContentPartPr/>
                <p14:nvPr/>
              </p14:nvContentPartPr>
              <p14:xfrm>
                <a:off x="5794325" y="1184510"/>
                <a:ext cx="297000" cy="154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99A7E5-5A55-E999-6EFC-81D28E4547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85325" y="1175510"/>
                  <a:ext cx="314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B71541F-E1B2-51FA-5A57-840F76B0DE79}"/>
                    </a:ext>
                  </a:extLst>
                </p14:cNvPr>
                <p14:cNvContentPartPr/>
                <p14:nvPr/>
              </p14:nvContentPartPr>
              <p14:xfrm>
                <a:off x="5421005" y="1521470"/>
                <a:ext cx="178200" cy="207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B71541F-E1B2-51FA-5A57-840F76B0DE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12005" y="1512830"/>
                  <a:ext cx="195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92E1CA-FC9A-7CD5-628A-E59C29F63E8C}"/>
                    </a:ext>
                  </a:extLst>
                </p14:cNvPr>
                <p14:cNvContentPartPr/>
                <p14:nvPr/>
              </p14:nvContentPartPr>
              <p14:xfrm>
                <a:off x="5687045" y="1484390"/>
                <a:ext cx="284040" cy="195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92E1CA-FC9A-7CD5-628A-E59C29F63E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78045" y="1475750"/>
                  <a:ext cx="301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3C4915-6BAF-1C81-4CD8-38C885ACC485}"/>
                    </a:ext>
                  </a:extLst>
                </p14:cNvPr>
                <p14:cNvContentPartPr/>
                <p14:nvPr/>
              </p14:nvContentPartPr>
              <p14:xfrm>
                <a:off x="5435045" y="1744310"/>
                <a:ext cx="472320" cy="56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3C4915-6BAF-1C81-4CD8-38C885ACC4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26405" y="1735670"/>
                  <a:ext cx="489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0D9EB9-8E68-2E22-9DF0-B599EAB42554}"/>
                    </a:ext>
                  </a:extLst>
                </p14:cNvPr>
                <p14:cNvContentPartPr/>
                <p14:nvPr/>
              </p14:nvContentPartPr>
              <p14:xfrm>
                <a:off x="5577605" y="1902710"/>
                <a:ext cx="240120" cy="24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0D9EB9-8E68-2E22-9DF0-B599EAB425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68965" y="1893710"/>
                  <a:ext cx="257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A565315-90F5-1E2D-92CF-DBADA8A97612}"/>
                    </a:ext>
                  </a:extLst>
                </p14:cNvPr>
                <p14:cNvContentPartPr/>
                <p14:nvPr/>
              </p14:nvContentPartPr>
              <p14:xfrm>
                <a:off x="9329165" y="2248670"/>
                <a:ext cx="274680" cy="306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565315-90F5-1E2D-92CF-DBADA8A976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20165" y="2239670"/>
                  <a:ext cx="292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D2215E-8074-C2D2-3158-5CE53FF98D40}"/>
                    </a:ext>
                  </a:extLst>
                </p14:cNvPr>
                <p14:cNvContentPartPr/>
                <p14:nvPr/>
              </p14:nvContentPartPr>
              <p14:xfrm>
                <a:off x="9666485" y="2203670"/>
                <a:ext cx="217440" cy="324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D2215E-8074-C2D2-3158-5CE53FF98D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57485" y="2194670"/>
                  <a:ext cx="2350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E1FE9A-8E11-24D9-7B10-125F124F0921}"/>
                    </a:ext>
                  </a:extLst>
                </p14:cNvPr>
                <p14:cNvContentPartPr/>
                <p14:nvPr/>
              </p14:nvContentPartPr>
              <p14:xfrm>
                <a:off x="9680525" y="2345150"/>
                <a:ext cx="136800" cy="24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E1FE9A-8E11-24D9-7B10-125F124F09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71525" y="2336510"/>
                  <a:ext cx="154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5613A64-63E5-A69E-3938-7CAEE88F13F5}"/>
                    </a:ext>
                  </a:extLst>
                </p14:cNvPr>
                <p14:cNvContentPartPr/>
                <p14:nvPr/>
              </p14:nvContentPartPr>
              <p14:xfrm>
                <a:off x="9864845" y="2198630"/>
                <a:ext cx="176400" cy="292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5613A64-63E5-A69E-3938-7CAEE88F13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55845" y="2189990"/>
                  <a:ext cx="194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63CB36-0A83-2D21-CC45-37D04183690F}"/>
                    </a:ext>
                  </a:extLst>
                </p14:cNvPr>
                <p14:cNvContentPartPr/>
                <p14:nvPr/>
              </p14:nvContentPartPr>
              <p14:xfrm>
                <a:off x="10180925" y="2164790"/>
                <a:ext cx="296640" cy="277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63CB36-0A83-2D21-CC45-37D0418369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72285" y="2156150"/>
                  <a:ext cx="314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DD9B908-D02E-1056-4722-344A461D2ED8}"/>
                    </a:ext>
                  </a:extLst>
                </p14:cNvPr>
                <p14:cNvContentPartPr/>
                <p14:nvPr/>
              </p14:nvContentPartPr>
              <p14:xfrm>
                <a:off x="10534085" y="2238590"/>
                <a:ext cx="178200" cy="28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DD9B908-D02E-1056-4722-344A461D2E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25085" y="2229950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FFC461-26D9-3C9B-D8E7-2DA19D296C0F}"/>
                    </a:ext>
                  </a:extLst>
                </p14:cNvPr>
                <p14:cNvContentPartPr/>
                <p14:nvPr/>
              </p14:nvContentPartPr>
              <p14:xfrm>
                <a:off x="10851245" y="2111150"/>
                <a:ext cx="234720" cy="300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FFC461-26D9-3C9B-D8E7-2DA19D296C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42605" y="2102510"/>
                  <a:ext cx="2523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2DB519-E277-14C2-C512-F92F53B446E4}"/>
                    </a:ext>
                  </a:extLst>
                </p14:cNvPr>
                <p14:cNvContentPartPr/>
                <p14:nvPr/>
              </p14:nvContentPartPr>
              <p14:xfrm>
                <a:off x="11317805" y="2099270"/>
                <a:ext cx="75600" cy="281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2DB519-E277-14C2-C512-F92F53B446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08805" y="2090270"/>
                  <a:ext cx="932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B840C3-A95A-2480-27F8-3752AA81AF80}"/>
                    </a:ext>
                  </a:extLst>
                </p14:cNvPr>
                <p14:cNvContentPartPr/>
                <p14:nvPr/>
              </p14:nvContentPartPr>
              <p14:xfrm>
                <a:off x="11171285" y="2070110"/>
                <a:ext cx="383040" cy="228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B840C3-A95A-2480-27F8-3752AA81AF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62285" y="2061470"/>
                  <a:ext cx="400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721E7A-E1DC-A598-2F37-474794AB755F}"/>
                    </a:ext>
                  </a:extLst>
                </p14:cNvPr>
                <p14:cNvContentPartPr/>
                <p14:nvPr/>
              </p14:nvContentPartPr>
              <p14:xfrm>
                <a:off x="8958365" y="2952830"/>
                <a:ext cx="2768760" cy="1023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721E7A-E1DC-A598-2F37-474794AB75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49725" y="2943830"/>
                  <a:ext cx="278640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46EBDC-E1D2-07FB-DF2D-9E0841B1A008}"/>
                    </a:ext>
                  </a:extLst>
                </p14:cNvPr>
                <p14:cNvContentPartPr/>
                <p14:nvPr/>
              </p14:nvContentPartPr>
              <p14:xfrm>
                <a:off x="8912645" y="1679510"/>
                <a:ext cx="297720" cy="1587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46EBDC-E1D2-07FB-DF2D-9E0841B1A0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03645" y="1670870"/>
                  <a:ext cx="315360" cy="16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0408E3-EC51-9B90-6D89-6B46E01805A4}"/>
                    </a:ext>
                  </a:extLst>
                </p14:cNvPr>
                <p14:cNvContentPartPr/>
                <p14:nvPr/>
              </p14:nvContentPartPr>
              <p14:xfrm>
                <a:off x="9029285" y="1435430"/>
                <a:ext cx="2491920" cy="178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0408E3-EC51-9B90-6D89-6B46E01805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20645" y="1426790"/>
                  <a:ext cx="2509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A844FDD-87A2-FA88-F0EC-73D551FAA6BF}"/>
                    </a:ext>
                  </a:extLst>
                </p14:cNvPr>
                <p14:cNvContentPartPr/>
                <p14:nvPr/>
              </p14:nvContentPartPr>
              <p14:xfrm>
                <a:off x="8126045" y="2686430"/>
                <a:ext cx="803520" cy="10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A844FDD-87A2-FA88-F0EC-73D551FAA6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17405" y="2677790"/>
                  <a:ext cx="821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3992AC-D541-3D5C-6CB1-B3663D7B7B4A}"/>
                    </a:ext>
                  </a:extLst>
                </p14:cNvPr>
                <p14:cNvContentPartPr/>
                <p14:nvPr/>
              </p14:nvContentPartPr>
              <p14:xfrm>
                <a:off x="8048645" y="2593910"/>
                <a:ext cx="172080" cy="226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3992AC-D541-3D5C-6CB1-B3663D7B7B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39645" y="2584910"/>
                  <a:ext cx="189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5ACFBB-5583-2EFA-945A-6E7775800732}"/>
                    </a:ext>
                  </a:extLst>
                </p14:cNvPr>
                <p14:cNvContentPartPr/>
                <p14:nvPr/>
              </p14:nvContentPartPr>
              <p14:xfrm>
                <a:off x="8434925" y="2214470"/>
                <a:ext cx="74520" cy="293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5ACFBB-5583-2EFA-945A-6E77758007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25925" y="2205470"/>
                  <a:ext cx="92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369536-45EE-B4C0-1B26-41EA1094CA6D}"/>
                    </a:ext>
                  </a:extLst>
                </p14:cNvPr>
                <p14:cNvContentPartPr/>
                <p14:nvPr/>
              </p14:nvContentPartPr>
              <p14:xfrm>
                <a:off x="8472365" y="2433710"/>
                <a:ext cx="360" cy="1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369536-45EE-B4C0-1B26-41EA1094CA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63365" y="242471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DE76BA5-8F7D-E6B6-17A4-DDDE6296F061}"/>
                    </a:ext>
                  </a:extLst>
                </p14:cNvPr>
                <p14:cNvContentPartPr/>
                <p14:nvPr/>
              </p14:nvContentPartPr>
              <p14:xfrm>
                <a:off x="8503685" y="2204390"/>
                <a:ext cx="90360" cy="320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DE76BA5-8F7D-E6B6-17A4-DDDE6296F06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95045" y="2195390"/>
                  <a:ext cx="1080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AA79E7-6CAD-F9CF-437E-7C0FAF555F75}"/>
                    </a:ext>
                  </a:extLst>
                </p14:cNvPr>
                <p14:cNvContentPartPr/>
                <p14:nvPr/>
              </p14:nvContentPartPr>
              <p14:xfrm>
                <a:off x="8677925" y="2222030"/>
                <a:ext cx="28080" cy="267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AA79E7-6CAD-F9CF-437E-7C0FAF555F7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68925" y="2213390"/>
                  <a:ext cx="45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AC5D735-C3BD-0B32-0252-4CB60298B224}"/>
                    </a:ext>
                  </a:extLst>
                </p14:cNvPr>
                <p14:cNvContentPartPr/>
                <p14:nvPr/>
              </p14:nvContentPartPr>
              <p14:xfrm>
                <a:off x="8589725" y="2196830"/>
                <a:ext cx="238320" cy="240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AC5D735-C3BD-0B32-0252-4CB60298B22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81085" y="2187830"/>
                  <a:ext cx="255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20A2BA-1CE3-4A09-D693-137A1A740834}"/>
                    </a:ext>
                  </a:extLst>
                </p14:cNvPr>
                <p14:cNvContentPartPr/>
                <p14:nvPr/>
              </p14:nvContentPartPr>
              <p14:xfrm>
                <a:off x="2759525" y="944030"/>
                <a:ext cx="133560" cy="164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20A2BA-1CE3-4A09-D693-137A1A74083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50885" y="935390"/>
                  <a:ext cx="151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4D934A-1616-71A3-D400-B1F1DA6F5F7D}"/>
                    </a:ext>
                  </a:extLst>
                </p14:cNvPr>
                <p14:cNvContentPartPr/>
                <p14:nvPr/>
              </p14:nvContentPartPr>
              <p14:xfrm>
                <a:off x="3395285" y="973910"/>
                <a:ext cx="168120" cy="147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4D934A-1616-71A3-D400-B1F1DA6F5F7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86285" y="965270"/>
                  <a:ext cx="185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CBB9456-021B-283E-46AF-A65021C4F458}"/>
                    </a:ext>
                  </a:extLst>
                </p14:cNvPr>
                <p14:cNvContentPartPr/>
                <p14:nvPr/>
              </p14:nvContentPartPr>
              <p14:xfrm>
                <a:off x="1701845" y="1360910"/>
                <a:ext cx="846360" cy="609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CBB9456-021B-283E-46AF-A65021C4F45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92845" y="1352270"/>
                  <a:ext cx="86400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A9E08A-CF0D-BCAB-7F9C-E920B0096BF1}"/>
                    </a:ext>
                  </a:extLst>
                </p14:cNvPr>
                <p14:cNvContentPartPr/>
                <p14:nvPr/>
              </p14:nvContentPartPr>
              <p14:xfrm>
                <a:off x="1828565" y="1572590"/>
                <a:ext cx="137160" cy="207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A9E08A-CF0D-BCAB-7F9C-E920B0096BF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19565" y="1563950"/>
                  <a:ext cx="154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FFAD5E-1AB6-B876-AA52-69EA5B92DE1F}"/>
                    </a:ext>
                  </a:extLst>
                </p14:cNvPr>
                <p14:cNvContentPartPr/>
                <p14:nvPr/>
              </p14:nvContentPartPr>
              <p14:xfrm>
                <a:off x="1835765" y="1585190"/>
                <a:ext cx="227160" cy="158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DFFAD5E-1AB6-B876-AA52-69EA5B92DE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27125" y="1576190"/>
                  <a:ext cx="244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2F68816-6A34-5004-D440-AE3857ABDEE4}"/>
                    </a:ext>
                  </a:extLst>
                </p14:cNvPr>
                <p14:cNvContentPartPr/>
                <p14:nvPr/>
              </p14:nvContentPartPr>
              <p14:xfrm>
                <a:off x="1979765" y="1564670"/>
                <a:ext cx="158040" cy="182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2F68816-6A34-5004-D440-AE3857ABDEE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971125" y="1556030"/>
                  <a:ext cx="175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DF1848-DFA8-2CD9-E596-4FAD97B841B6}"/>
                    </a:ext>
                  </a:extLst>
                </p14:cNvPr>
                <p14:cNvContentPartPr/>
                <p14:nvPr/>
              </p14:nvContentPartPr>
              <p14:xfrm>
                <a:off x="2211245" y="1588430"/>
                <a:ext cx="47160" cy="156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DF1848-DFA8-2CD9-E596-4FAD97B841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202605" y="1579790"/>
                  <a:ext cx="64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E5C030-A070-0CC3-E618-775884D1923C}"/>
                    </a:ext>
                  </a:extLst>
                </p14:cNvPr>
                <p14:cNvContentPartPr/>
                <p14:nvPr/>
              </p14:nvContentPartPr>
              <p14:xfrm>
                <a:off x="2204405" y="1510310"/>
                <a:ext cx="168480" cy="129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E5C030-A070-0CC3-E618-775884D1923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95405" y="1501310"/>
                  <a:ext cx="186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2341C45-CC09-AE9D-9726-D7923AE8F250}"/>
                    </a:ext>
                  </a:extLst>
                </p14:cNvPr>
                <p14:cNvContentPartPr/>
                <p14:nvPr/>
              </p14:nvContentPartPr>
              <p14:xfrm>
                <a:off x="987605" y="888590"/>
                <a:ext cx="50040" cy="225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2341C45-CC09-AE9D-9726-D7923AE8F2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8965" y="879950"/>
                  <a:ext cx="67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12409FF-0695-383B-DAAE-E210387473A0}"/>
                    </a:ext>
                  </a:extLst>
                </p14:cNvPr>
                <p14:cNvContentPartPr/>
                <p14:nvPr/>
              </p14:nvContentPartPr>
              <p14:xfrm>
                <a:off x="1913525" y="911270"/>
                <a:ext cx="27360" cy="168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12409FF-0695-383B-DAAE-E210387473A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904885" y="902630"/>
                  <a:ext cx="45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E0CB67-6061-29E7-AA26-0CD41499A0EB}"/>
                    </a:ext>
                  </a:extLst>
                </p14:cNvPr>
                <p14:cNvContentPartPr/>
                <p14:nvPr/>
              </p14:nvContentPartPr>
              <p14:xfrm>
                <a:off x="1296125" y="998030"/>
                <a:ext cx="784800" cy="363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E0CB67-6061-29E7-AA26-0CD41499A0E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87485" y="989390"/>
                  <a:ext cx="8024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3AC8FF7-47C4-7D9A-ACEA-B27C8C2D69C2}"/>
                    </a:ext>
                  </a:extLst>
                </p14:cNvPr>
                <p14:cNvContentPartPr/>
                <p14:nvPr/>
              </p14:nvContentPartPr>
              <p14:xfrm>
                <a:off x="1203605" y="904070"/>
                <a:ext cx="210240" cy="206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3AC8FF7-47C4-7D9A-ACEA-B27C8C2D69C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94965" y="895430"/>
                  <a:ext cx="227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C6AAFBC-B03F-287E-5882-59AAD1F2F6BF}"/>
                    </a:ext>
                  </a:extLst>
                </p14:cNvPr>
                <p14:cNvContentPartPr/>
                <p14:nvPr/>
              </p14:nvContentPartPr>
              <p14:xfrm>
                <a:off x="2532005" y="1757630"/>
                <a:ext cx="398160" cy="15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C6AAFBC-B03F-287E-5882-59AAD1F2F6B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523365" y="1748630"/>
                  <a:ext cx="415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DC0F219-30AF-3942-F6C7-7335ECC29CFB}"/>
                    </a:ext>
                  </a:extLst>
                </p14:cNvPr>
                <p14:cNvContentPartPr/>
                <p14:nvPr/>
              </p14:nvContentPartPr>
              <p14:xfrm>
                <a:off x="2484125" y="1679510"/>
                <a:ext cx="101520" cy="185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DC0F219-30AF-3942-F6C7-7335ECC29CF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475125" y="1670870"/>
                  <a:ext cx="119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ED6EF09-2C37-D56C-E1B9-75B940F70F17}"/>
                    </a:ext>
                  </a:extLst>
                </p14:cNvPr>
                <p14:cNvContentPartPr/>
                <p14:nvPr/>
              </p14:nvContentPartPr>
              <p14:xfrm>
                <a:off x="1418165" y="1676630"/>
                <a:ext cx="277200" cy="56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ED6EF09-2C37-D56C-E1B9-75B940F70F1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09525" y="1667990"/>
                  <a:ext cx="294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8947754-49C3-BF4D-5CD7-F28C30380D90}"/>
                    </a:ext>
                  </a:extLst>
                </p14:cNvPr>
                <p14:cNvContentPartPr/>
                <p14:nvPr/>
              </p14:nvContentPartPr>
              <p14:xfrm>
                <a:off x="1610765" y="1586630"/>
                <a:ext cx="95040" cy="120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8947754-49C3-BF4D-5CD7-F28C30380D9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01765" y="1577990"/>
                  <a:ext cx="112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413795A-B01D-2B6B-23AD-61ED3B59B82C}"/>
                    </a:ext>
                  </a:extLst>
                </p14:cNvPr>
                <p14:cNvContentPartPr/>
                <p14:nvPr/>
              </p14:nvContentPartPr>
              <p14:xfrm>
                <a:off x="2890565" y="1567190"/>
                <a:ext cx="464400" cy="132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413795A-B01D-2B6B-23AD-61ED3B59B82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81565" y="1558190"/>
                  <a:ext cx="482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5F0F396-AE2A-E6F0-7B44-11A595F95857}"/>
                    </a:ext>
                  </a:extLst>
                </p14:cNvPr>
                <p14:cNvContentPartPr/>
                <p14:nvPr/>
              </p14:nvContentPartPr>
              <p14:xfrm>
                <a:off x="2957525" y="1548110"/>
                <a:ext cx="412560" cy="12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5F0F396-AE2A-E6F0-7B44-11A595F9585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48885" y="1539110"/>
                  <a:ext cx="430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E825B0-5817-0647-395E-FE7D2A980E88}"/>
                    </a:ext>
                  </a:extLst>
                </p14:cNvPr>
                <p14:cNvContentPartPr/>
                <p14:nvPr/>
              </p14:nvContentPartPr>
              <p14:xfrm>
                <a:off x="3084245" y="1779950"/>
                <a:ext cx="238680" cy="96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E825B0-5817-0647-395E-FE7D2A980E8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75605" y="1771310"/>
                  <a:ext cx="256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FA25071-E74E-443F-E396-1792A5A989F7}"/>
                    </a:ext>
                  </a:extLst>
                </p14:cNvPr>
                <p14:cNvContentPartPr/>
                <p14:nvPr/>
              </p14:nvContentPartPr>
              <p14:xfrm>
                <a:off x="3311405" y="1548110"/>
                <a:ext cx="19800" cy="365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FA25071-E74E-443F-E396-1792A5A989F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02405" y="1539470"/>
                  <a:ext cx="37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CF8721-0BCE-9B6B-5A82-5D854C46C3CB}"/>
                    </a:ext>
                  </a:extLst>
                </p14:cNvPr>
                <p14:cNvContentPartPr/>
                <p14:nvPr/>
              </p14:nvContentPartPr>
              <p14:xfrm>
                <a:off x="3275405" y="1462430"/>
                <a:ext cx="272160" cy="535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CF8721-0BCE-9B6B-5A82-5D854C46C3C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266765" y="1453430"/>
                  <a:ext cx="2898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475233-16D2-E8F3-F871-59DBB02D7998}"/>
                    </a:ext>
                  </a:extLst>
                </p14:cNvPr>
                <p14:cNvContentPartPr/>
                <p14:nvPr/>
              </p14:nvContentPartPr>
              <p14:xfrm>
                <a:off x="3528125" y="1792550"/>
                <a:ext cx="419040" cy="228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475233-16D2-E8F3-F871-59DBB02D799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19125" y="1783550"/>
                  <a:ext cx="436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E7BAE1-FB51-77CC-9A07-B2F6EC5B13C6}"/>
                    </a:ext>
                  </a:extLst>
                </p14:cNvPr>
                <p14:cNvContentPartPr/>
                <p14:nvPr/>
              </p14:nvContentPartPr>
              <p14:xfrm>
                <a:off x="3960485" y="1760150"/>
                <a:ext cx="502920" cy="398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E7BAE1-FB51-77CC-9A07-B2F6EC5B13C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51485" y="1751150"/>
                  <a:ext cx="520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BF4BB47-4381-C62D-F289-0A5537EC5BC0}"/>
                    </a:ext>
                  </a:extLst>
                </p14:cNvPr>
                <p14:cNvContentPartPr/>
                <p14:nvPr/>
              </p14:nvContentPartPr>
              <p14:xfrm>
                <a:off x="3833045" y="2146070"/>
                <a:ext cx="493560" cy="158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BF4BB47-4381-C62D-F289-0A5537EC5BC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824045" y="2137070"/>
                  <a:ext cx="511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C536743-EEA4-570F-1506-B5C7F653E777}"/>
                    </a:ext>
                  </a:extLst>
                </p14:cNvPr>
                <p14:cNvContentPartPr/>
                <p14:nvPr/>
              </p14:nvContentPartPr>
              <p14:xfrm>
                <a:off x="3938165" y="1413830"/>
                <a:ext cx="147600" cy="182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C536743-EEA4-570F-1506-B5C7F653E77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29165" y="1404830"/>
                  <a:ext cx="165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A8A4CBD-69C1-CD64-EFA4-72AD86E7D526}"/>
                    </a:ext>
                  </a:extLst>
                </p14:cNvPr>
                <p14:cNvContentPartPr/>
                <p14:nvPr/>
              </p14:nvContentPartPr>
              <p14:xfrm>
                <a:off x="4077485" y="1474310"/>
                <a:ext cx="111960" cy="91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A8A4CBD-69C1-CD64-EFA4-72AD86E7D52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068485" y="1465310"/>
                  <a:ext cx="129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9CE54CB-FAFD-003D-3938-2D2438E63D65}"/>
                    </a:ext>
                  </a:extLst>
                </p14:cNvPr>
                <p14:cNvContentPartPr/>
                <p14:nvPr/>
              </p14:nvContentPartPr>
              <p14:xfrm>
                <a:off x="4226885" y="1480790"/>
                <a:ext cx="99000" cy="169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9CE54CB-FAFD-003D-3938-2D2438E63D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18245" y="1472150"/>
                  <a:ext cx="116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FD1A6F-0885-9007-1F88-E402924ED13E}"/>
                    </a:ext>
                  </a:extLst>
                </p14:cNvPr>
                <p14:cNvContentPartPr/>
                <p14:nvPr/>
              </p14:nvContentPartPr>
              <p14:xfrm>
                <a:off x="4340645" y="1408790"/>
                <a:ext cx="36360" cy="194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FD1A6F-0885-9007-1F88-E402924ED1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32005" y="1400150"/>
                  <a:ext cx="54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36933E-0179-B719-3A62-478A14DED676}"/>
                    </a:ext>
                  </a:extLst>
                </p14:cNvPr>
                <p14:cNvContentPartPr/>
                <p14:nvPr/>
              </p14:nvContentPartPr>
              <p14:xfrm>
                <a:off x="4357205" y="1494110"/>
                <a:ext cx="177480" cy="82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36933E-0179-B719-3A62-478A14DED67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348565" y="1485470"/>
                  <a:ext cx="195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1EDEE14-D65E-0800-CE4E-986529A45AA3}"/>
                    </a:ext>
                  </a:extLst>
                </p14:cNvPr>
                <p14:cNvContentPartPr/>
                <p14:nvPr/>
              </p14:nvContentPartPr>
              <p14:xfrm>
                <a:off x="4588685" y="1512470"/>
                <a:ext cx="74880" cy="199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1EDEE14-D65E-0800-CE4E-986529A45AA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579685" y="1503830"/>
                  <a:ext cx="92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1453C7-F92A-3E1A-3F03-854E0728F269}"/>
                    </a:ext>
                  </a:extLst>
                </p14:cNvPr>
                <p14:cNvContentPartPr/>
                <p14:nvPr/>
              </p14:nvContentPartPr>
              <p14:xfrm>
                <a:off x="3710645" y="4440350"/>
                <a:ext cx="248400" cy="455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C1453C7-F92A-3E1A-3F03-854E0728F26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01645" y="4431710"/>
                  <a:ext cx="2660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79B00D-A995-8EDE-3D0C-ECC413B2B4E7}"/>
                    </a:ext>
                  </a:extLst>
                </p14:cNvPr>
                <p14:cNvContentPartPr/>
                <p14:nvPr/>
              </p14:nvContentPartPr>
              <p14:xfrm>
                <a:off x="3963005" y="4707470"/>
                <a:ext cx="64080" cy="122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79B00D-A995-8EDE-3D0C-ECC413B2B4E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954365" y="4698830"/>
                  <a:ext cx="81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05D773-935B-5B72-E1B9-4DA6C65DC7BE}"/>
                    </a:ext>
                  </a:extLst>
                </p14:cNvPr>
                <p14:cNvContentPartPr/>
                <p14:nvPr/>
              </p14:nvContentPartPr>
              <p14:xfrm>
                <a:off x="4096205" y="4691630"/>
                <a:ext cx="169200" cy="109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05D773-935B-5B72-E1B9-4DA6C65DC7B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87565" y="4682990"/>
                  <a:ext cx="186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E3F935-AE57-78DE-3575-5CE310F988E7}"/>
                    </a:ext>
                  </a:extLst>
                </p14:cNvPr>
                <p14:cNvContentPartPr/>
                <p14:nvPr/>
              </p14:nvContentPartPr>
              <p14:xfrm>
                <a:off x="4369805" y="4630790"/>
                <a:ext cx="223200" cy="89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E3F935-AE57-78DE-3575-5CE310F988E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61165" y="4622150"/>
                  <a:ext cx="240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4E7428A-91F3-FAF4-9CC4-F4467AE81052}"/>
                    </a:ext>
                  </a:extLst>
                </p14:cNvPr>
                <p14:cNvContentPartPr/>
                <p14:nvPr/>
              </p14:nvContentPartPr>
              <p14:xfrm>
                <a:off x="4566365" y="4592270"/>
                <a:ext cx="6120" cy="8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4E7428A-91F3-FAF4-9CC4-F4467AE8105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57365" y="4583270"/>
                  <a:ext cx="23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D8DE80-45DD-1C8C-F917-F5AA3EF8DB76}"/>
                    </a:ext>
                  </a:extLst>
                </p14:cNvPr>
                <p14:cNvContentPartPr/>
                <p14:nvPr/>
              </p14:nvContentPartPr>
              <p14:xfrm>
                <a:off x="4618565" y="4515590"/>
                <a:ext cx="84960" cy="211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D8DE80-45DD-1C8C-F917-F5AA3EF8DB7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09925" y="4506950"/>
                  <a:ext cx="102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88B4D4-CCD1-C398-34E4-F9B72CD62BE4}"/>
                    </a:ext>
                  </a:extLst>
                </p14:cNvPr>
                <p14:cNvContentPartPr/>
                <p14:nvPr/>
              </p14:nvContentPartPr>
              <p14:xfrm>
                <a:off x="4666805" y="4591910"/>
                <a:ext cx="182160" cy="118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88B4D4-CCD1-C398-34E4-F9B72CD62BE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658165" y="4583270"/>
                  <a:ext cx="199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BA85DA4-9685-8DB3-616A-245C9C846930}"/>
                    </a:ext>
                  </a:extLst>
                </p14:cNvPr>
                <p14:cNvContentPartPr/>
                <p14:nvPr/>
              </p14:nvContentPartPr>
              <p14:xfrm>
                <a:off x="2734685" y="3797030"/>
                <a:ext cx="531360" cy="1120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BA85DA4-9685-8DB3-616A-245C9C84693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725685" y="3788390"/>
                  <a:ext cx="54900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68E4112-963C-5B18-C0EF-625679BD7F98}"/>
                    </a:ext>
                  </a:extLst>
                </p14:cNvPr>
                <p14:cNvContentPartPr/>
                <p14:nvPr/>
              </p14:nvContentPartPr>
              <p14:xfrm>
                <a:off x="2635685" y="3780830"/>
                <a:ext cx="190800" cy="110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68E4112-963C-5B18-C0EF-625679BD7F9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627045" y="3771830"/>
                  <a:ext cx="208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73D8CA-2F7B-2CD7-EB26-FD8624A43490}"/>
                    </a:ext>
                  </a:extLst>
                </p14:cNvPr>
                <p14:cNvContentPartPr/>
                <p14:nvPr/>
              </p14:nvContentPartPr>
              <p14:xfrm>
                <a:off x="2639285" y="2674910"/>
                <a:ext cx="1398240" cy="1109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73D8CA-2F7B-2CD7-EB26-FD8624A4349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30645" y="2666270"/>
                  <a:ext cx="141588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8E6198-0D01-3243-A4E0-99E78E1B9846}"/>
                    </a:ext>
                  </a:extLst>
                </p14:cNvPr>
                <p14:cNvContentPartPr/>
                <p14:nvPr/>
              </p14:nvContentPartPr>
              <p14:xfrm>
                <a:off x="2900285" y="2998190"/>
                <a:ext cx="122040" cy="618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8E6198-0D01-3243-A4E0-99E78E1B984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91645" y="2989190"/>
                  <a:ext cx="13968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535E490-AB77-0F46-C328-3B66BF4164EB}"/>
                    </a:ext>
                  </a:extLst>
                </p14:cNvPr>
                <p14:cNvContentPartPr/>
                <p14:nvPr/>
              </p14:nvContentPartPr>
              <p14:xfrm>
                <a:off x="2817845" y="3317510"/>
                <a:ext cx="263880" cy="153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535E490-AB77-0F46-C328-3B66BF4164E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09205" y="3308510"/>
                  <a:ext cx="281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ACC1A2C-750A-6334-8C15-AF616B8CC049}"/>
                    </a:ext>
                  </a:extLst>
                </p14:cNvPr>
                <p14:cNvContentPartPr/>
                <p14:nvPr/>
              </p14:nvContentPartPr>
              <p14:xfrm>
                <a:off x="3058685" y="3226430"/>
                <a:ext cx="11160" cy="20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ACC1A2C-750A-6334-8C15-AF616B8CC04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49685" y="3217790"/>
                  <a:ext cx="28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B0698B-10D5-6865-2429-5F51F2517A87}"/>
                    </a:ext>
                  </a:extLst>
                </p14:cNvPr>
                <p14:cNvContentPartPr/>
                <p14:nvPr/>
              </p14:nvContentPartPr>
              <p14:xfrm>
                <a:off x="3115925" y="3249830"/>
                <a:ext cx="307080" cy="148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B0698B-10D5-6865-2429-5F51F2517A8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107285" y="3240830"/>
                  <a:ext cx="324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86A1ACE-0809-F6C9-E274-A8A775F1DE25}"/>
                    </a:ext>
                  </a:extLst>
                </p14:cNvPr>
                <p14:cNvContentPartPr/>
                <p14:nvPr/>
              </p14:nvContentPartPr>
              <p14:xfrm>
                <a:off x="3385205" y="3066590"/>
                <a:ext cx="20880" cy="59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86A1ACE-0809-F6C9-E274-A8A775F1DE2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76205" y="3057590"/>
                  <a:ext cx="38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EA7FF81-C7CF-2559-654A-09AC47C2DFAD}"/>
                    </a:ext>
                  </a:extLst>
                </p14:cNvPr>
                <p14:cNvContentPartPr/>
                <p14:nvPr/>
              </p14:nvContentPartPr>
              <p14:xfrm>
                <a:off x="4058765" y="3288350"/>
                <a:ext cx="219240" cy="159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EA7FF81-C7CF-2559-654A-09AC47C2DFA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50125" y="3279710"/>
                  <a:ext cx="236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ED2F1-48C7-0ECB-1F64-303BF22EF906}"/>
                    </a:ext>
                  </a:extLst>
                </p14:cNvPr>
                <p14:cNvContentPartPr/>
                <p14:nvPr/>
              </p14:nvContentPartPr>
              <p14:xfrm>
                <a:off x="4346405" y="3258470"/>
                <a:ext cx="208800" cy="147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ED2F1-48C7-0ECB-1F64-303BF22EF90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37405" y="3249830"/>
                  <a:ext cx="226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FB3291-23F6-BCAD-EF87-A5651AFE203C}"/>
                    </a:ext>
                  </a:extLst>
                </p14:cNvPr>
                <p14:cNvContentPartPr/>
                <p14:nvPr/>
              </p14:nvContentPartPr>
              <p14:xfrm>
                <a:off x="3889205" y="3050030"/>
                <a:ext cx="806400" cy="560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FB3291-23F6-BCAD-EF87-A5651AFE203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80565" y="3041390"/>
                  <a:ext cx="82404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32C373E-D56B-0F18-086B-64B24CD1CAF9}"/>
                    </a:ext>
                  </a:extLst>
                </p14:cNvPr>
                <p14:cNvContentPartPr/>
                <p14:nvPr/>
              </p14:nvContentPartPr>
              <p14:xfrm>
                <a:off x="5570045" y="2416430"/>
                <a:ext cx="628200" cy="1520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32C373E-D56B-0F18-086B-64B24CD1CAF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561045" y="2407790"/>
                  <a:ext cx="645840" cy="15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0FBBFAE-100F-CB17-D4E7-052FB0C14034}"/>
                    </a:ext>
                  </a:extLst>
                </p14:cNvPr>
                <p14:cNvContentPartPr/>
                <p14:nvPr/>
              </p14:nvContentPartPr>
              <p14:xfrm>
                <a:off x="7548245" y="2165870"/>
                <a:ext cx="445320" cy="1762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0FBBFAE-100F-CB17-D4E7-052FB0C1403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539605" y="2156870"/>
                  <a:ext cx="462960" cy="17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D0A9214-2B4D-12F1-C8FB-D03ED4A0556D}"/>
                    </a:ext>
                  </a:extLst>
                </p14:cNvPr>
                <p14:cNvContentPartPr/>
                <p14:nvPr/>
              </p14:nvContentPartPr>
              <p14:xfrm>
                <a:off x="6315965" y="2905670"/>
                <a:ext cx="354960" cy="392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D0A9214-2B4D-12F1-C8FB-D03ED4A0556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07325" y="2897030"/>
                  <a:ext cx="372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A06EE6-041F-E199-4782-A267BE19FE22}"/>
                    </a:ext>
                  </a:extLst>
                </p14:cNvPr>
                <p14:cNvContentPartPr/>
                <p14:nvPr/>
              </p14:nvContentPartPr>
              <p14:xfrm>
                <a:off x="6398045" y="3085670"/>
                <a:ext cx="258120" cy="105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A06EE6-041F-E199-4782-A267BE19FE2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389045" y="3077030"/>
                  <a:ext cx="275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6B2E4C-54CF-47E5-9FB7-E11482C47248}"/>
                    </a:ext>
                  </a:extLst>
                </p14:cNvPr>
                <p14:cNvContentPartPr/>
                <p14:nvPr/>
              </p14:nvContentPartPr>
              <p14:xfrm>
                <a:off x="6759845" y="2837270"/>
                <a:ext cx="345960" cy="393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6B2E4C-54CF-47E5-9FB7-E11482C4724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751205" y="2828270"/>
                  <a:ext cx="363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50E4D75-6990-8CB4-2B49-D167D1455482}"/>
                    </a:ext>
                  </a:extLst>
                </p14:cNvPr>
                <p14:cNvContentPartPr/>
                <p14:nvPr/>
              </p14:nvContentPartPr>
              <p14:xfrm>
                <a:off x="7165565" y="2798750"/>
                <a:ext cx="232560" cy="424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50E4D75-6990-8CB4-2B49-D167D145548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56565" y="2790110"/>
                  <a:ext cx="2502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4171940-616E-C11E-7D4E-05F5E4397CA1}"/>
                    </a:ext>
                  </a:extLst>
                </p14:cNvPr>
                <p14:cNvContentPartPr/>
                <p14:nvPr/>
              </p14:nvContentPartPr>
              <p14:xfrm>
                <a:off x="6479045" y="3451070"/>
                <a:ext cx="904320" cy="48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4171940-616E-C11E-7D4E-05F5E4397CA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70045" y="3442070"/>
                  <a:ext cx="921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BBDAAA8-895E-0D06-142B-DC83326972A8}"/>
                    </a:ext>
                  </a:extLst>
                </p14:cNvPr>
                <p14:cNvContentPartPr/>
                <p14:nvPr/>
              </p14:nvContentPartPr>
              <p14:xfrm>
                <a:off x="6705125" y="3582110"/>
                <a:ext cx="647640" cy="81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BBDAAA8-895E-0D06-142B-DC83326972A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696485" y="3573110"/>
                  <a:ext cx="6652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6F4ADA9-3532-2FFB-5AA3-DFCFDABEA474}"/>
              </a:ext>
            </a:extLst>
          </p:cNvPr>
          <p:cNvGrpSpPr/>
          <p:nvPr/>
        </p:nvGrpSpPr>
        <p:grpSpPr>
          <a:xfrm>
            <a:off x="5966405" y="4237310"/>
            <a:ext cx="4418640" cy="504720"/>
            <a:chOff x="5966405" y="4237310"/>
            <a:chExt cx="44186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F7E36E8-ECC5-FEE2-FB4D-9758F978CB90}"/>
                    </a:ext>
                  </a:extLst>
                </p14:cNvPr>
                <p14:cNvContentPartPr/>
                <p14:nvPr/>
              </p14:nvContentPartPr>
              <p14:xfrm>
                <a:off x="5966405" y="4385990"/>
                <a:ext cx="205920" cy="127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F7E36E8-ECC5-FEE2-FB4D-9758F978CB9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957405" y="4377350"/>
                  <a:ext cx="223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8E285D5-C43B-BF46-4B0A-8956777F4018}"/>
                    </a:ext>
                  </a:extLst>
                </p14:cNvPr>
                <p14:cNvContentPartPr/>
                <p14:nvPr/>
              </p14:nvContentPartPr>
              <p14:xfrm>
                <a:off x="6232085" y="4369790"/>
                <a:ext cx="83880" cy="117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8E285D5-C43B-BF46-4B0A-8956777F401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223445" y="4361150"/>
                  <a:ext cx="101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43F2680-89B5-3076-8EA8-CBD80DEEFF2E}"/>
                    </a:ext>
                  </a:extLst>
                </p14:cNvPr>
                <p14:cNvContentPartPr/>
                <p14:nvPr/>
              </p14:nvContentPartPr>
              <p14:xfrm>
                <a:off x="6365645" y="4237310"/>
                <a:ext cx="134280" cy="217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43F2680-89B5-3076-8EA8-CBD80DEEFF2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356645" y="4228310"/>
                  <a:ext cx="151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D06FC9C-3EB1-D0AC-7BD4-5658F76ED962}"/>
                    </a:ext>
                  </a:extLst>
                </p14:cNvPr>
                <p14:cNvContentPartPr/>
                <p14:nvPr/>
              </p14:nvContentPartPr>
              <p14:xfrm>
                <a:off x="6598205" y="4266470"/>
                <a:ext cx="135720" cy="181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D06FC9C-3EB1-D0AC-7BD4-5658F76ED96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89205" y="4257470"/>
                  <a:ext cx="153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86430B-6884-5EF6-A044-3F53E0DA9798}"/>
                    </a:ext>
                  </a:extLst>
                </p14:cNvPr>
                <p14:cNvContentPartPr/>
                <p14:nvPr/>
              </p14:nvContentPartPr>
              <p14:xfrm>
                <a:off x="6398765" y="4652390"/>
                <a:ext cx="106200" cy="3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86430B-6884-5EF6-A044-3F53E0DA979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89765" y="4643390"/>
                  <a:ext cx="12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FF6B5B-86FD-F30C-7B18-15327F245D5C}"/>
                    </a:ext>
                  </a:extLst>
                </p14:cNvPr>
                <p14:cNvContentPartPr/>
                <p14:nvPr/>
              </p14:nvContentPartPr>
              <p14:xfrm>
                <a:off x="6788285" y="4584710"/>
                <a:ext cx="147240" cy="157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FF6B5B-86FD-F30C-7B18-15327F245D5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79285" y="4576070"/>
                  <a:ext cx="164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B2C0E2D-22C3-1A1D-6E7F-03BF16A62664}"/>
                    </a:ext>
                  </a:extLst>
                </p14:cNvPr>
                <p14:cNvContentPartPr/>
                <p14:nvPr/>
              </p14:nvContentPartPr>
              <p14:xfrm>
                <a:off x="6993485" y="4509470"/>
                <a:ext cx="160200" cy="194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B2C0E2D-22C3-1A1D-6E7F-03BF16A6266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984485" y="4500830"/>
                  <a:ext cx="177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6F20767-6CE5-1566-7D80-538C392215A6}"/>
                    </a:ext>
                  </a:extLst>
                </p14:cNvPr>
                <p14:cNvContentPartPr/>
                <p14:nvPr/>
              </p14:nvContentPartPr>
              <p14:xfrm>
                <a:off x="7244045" y="4522790"/>
                <a:ext cx="125640" cy="162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6F20767-6CE5-1566-7D80-538C392215A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35405" y="4513790"/>
                  <a:ext cx="143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BAC7948-C95C-1B1D-1E2E-5BF14C12EC8A}"/>
                    </a:ext>
                  </a:extLst>
                </p14:cNvPr>
                <p14:cNvContentPartPr/>
                <p14:nvPr/>
              </p14:nvContentPartPr>
              <p14:xfrm>
                <a:off x="7490285" y="4581110"/>
                <a:ext cx="85320" cy="10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BAC7948-C95C-1B1D-1E2E-5BF14C12EC8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481285" y="4572470"/>
                  <a:ext cx="102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E7EE2B-99DB-958D-79C9-238179470E15}"/>
                    </a:ext>
                  </a:extLst>
                </p14:cNvPr>
                <p14:cNvContentPartPr/>
                <p14:nvPr/>
              </p14:nvContentPartPr>
              <p14:xfrm>
                <a:off x="7804205" y="4523870"/>
                <a:ext cx="136440" cy="151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E7EE2B-99DB-958D-79C9-238179470E1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795205" y="4515230"/>
                  <a:ext cx="154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2B302A1-379D-2576-DC57-7E55F9526414}"/>
                    </a:ext>
                  </a:extLst>
                </p14:cNvPr>
                <p14:cNvContentPartPr/>
                <p14:nvPr/>
              </p14:nvContentPartPr>
              <p14:xfrm>
                <a:off x="7961525" y="4343510"/>
                <a:ext cx="147240" cy="285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2B302A1-379D-2576-DC57-7E55F952641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52525" y="4334870"/>
                  <a:ext cx="164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6FCB649-FF93-A97B-3519-15A9BB3F703A}"/>
                    </a:ext>
                  </a:extLst>
                </p14:cNvPr>
                <p14:cNvContentPartPr/>
                <p14:nvPr/>
              </p14:nvContentPartPr>
              <p14:xfrm>
                <a:off x="8157365" y="4406870"/>
                <a:ext cx="205920" cy="175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6FCB649-FF93-A97B-3519-15A9BB3F703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148365" y="4397870"/>
                  <a:ext cx="223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19BCE3E-05ED-8B17-9275-17913DE179D5}"/>
                    </a:ext>
                  </a:extLst>
                </p14:cNvPr>
                <p14:cNvContentPartPr/>
                <p14:nvPr/>
              </p14:nvContentPartPr>
              <p14:xfrm>
                <a:off x="8304245" y="4431710"/>
                <a:ext cx="248760" cy="148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19BCE3E-05ED-8B17-9275-17913DE179D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295605" y="4423070"/>
                  <a:ext cx="266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A021622-DD46-60E3-C197-C81B4E9F6962}"/>
                    </a:ext>
                  </a:extLst>
                </p14:cNvPr>
                <p14:cNvContentPartPr/>
                <p14:nvPr/>
              </p14:nvContentPartPr>
              <p14:xfrm>
                <a:off x="8666045" y="4478870"/>
                <a:ext cx="7524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A021622-DD46-60E3-C197-C81B4E9F696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57045" y="4469870"/>
                  <a:ext cx="92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0EEF1C5-D35F-B11E-F258-0AB471510990}"/>
                    </a:ext>
                  </a:extLst>
                </p14:cNvPr>
                <p14:cNvContentPartPr/>
                <p14:nvPr/>
              </p14:nvContentPartPr>
              <p14:xfrm>
                <a:off x="8832725" y="4394270"/>
                <a:ext cx="170280" cy="162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0EEF1C5-D35F-B11E-F258-0AB47151099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24085" y="4385270"/>
                  <a:ext cx="187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073A99D-4FF3-DF51-EE1D-7F5BE6091D8F}"/>
                    </a:ext>
                  </a:extLst>
                </p14:cNvPr>
                <p14:cNvContentPartPr/>
                <p14:nvPr/>
              </p14:nvContentPartPr>
              <p14:xfrm>
                <a:off x="9078245" y="4459790"/>
                <a:ext cx="103320" cy="120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073A99D-4FF3-DF51-EE1D-7F5BE6091D8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069605" y="4450790"/>
                  <a:ext cx="120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526794B-6D0B-47E4-E8D2-E90D948D26EC}"/>
                    </a:ext>
                  </a:extLst>
                </p14:cNvPr>
                <p14:cNvContentPartPr/>
                <p14:nvPr/>
              </p14:nvContentPartPr>
              <p14:xfrm>
                <a:off x="9337805" y="4469150"/>
                <a:ext cx="12240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526794B-6D0B-47E4-E8D2-E90D948D26E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328805" y="4460150"/>
                  <a:ext cx="140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19B50B6-4DB2-53ED-B564-382FF9CF7AD5}"/>
                    </a:ext>
                  </a:extLst>
                </p14:cNvPr>
                <p14:cNvContentPartPr/>
                <p14:nvPr/>
              </p14:nvContentPartPr>
              <p14:xfrm>
                <a:off x="9497645" y="4412990"/>
                <a:ext cx="217800" cy="154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19B50B6-4DB2-53ED-B564-382FF9CF7AD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489005" y="4403990"/>
                  <a:ext cx="23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05A9C82-17A5-7186-ED83-9B3F70735328}"/>
                    </a:ext>
                  </a:extLst>
                </p14:cNvPr>
                <p14:cNvContentPartPr/>
                <p14:nvPr/>
              </p14:nvContentPartPr>
              <p14:xfrm>
                <a:off x="9798605" y="4303910"/>
                <a:ext cx="140040" cy="249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05A9C82-17A5-7186-ED83-9B3F7073532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789605" y="4294910"/>
                  <a:ext cx="157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7C5CD14-2A52-B094-310D-FE86C5073BE9}"/>
                    </a:ext>
                  </a:extLst>
                </p14:cNvPr>
                <p14:cNvContentPartPr/>
                <p14:nvPr/>
              </p14:nvContentPartPr>
              <p14:xfrm>
                <a:off x="10085885" y="4449710"/>
                <a:ext cx="79560" cy="19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7C5CD14-2A52-B094-310D-FE86C5073BE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077245" y="4441070"/>
                  <a:ext cx="97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FA988D2-9265-0B75-9318-CE164BA39F7D}"/>
                    </a:ext>
                  </a:extLst>
                </p14:cNvPr>
                <p14:cNvContentPartPr/>
                <p14:nvPr/>
              </p14:nvContentPartPr>
              <p14:xfrm>
                <a:off x="10272725" y="4291670"/>
                <a:ext cx="112320" cy="307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FA988D2-9265-0B75-9318-CE164BA39F7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64085" y="4282670"/>
                  <a:ext cx="129960" cy="32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966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Generic Handlers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408224" y="896943"/>
            <a:ext cx="11664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CAPM Framework generates most of the code for CURDQ operations on the entity, it also does these operations in synchronous manner. At time, we want to</a:t>
            </a:r>
          </a:p>
          <a:p>
            <a:pPr marL="285750" indent="-285750">
              <a:buFontTx/>
              <a:buChar char="-"/>
            </a:pPr>
            <a:r>
              <a:rPr lang="en-US" dirty="0"/>
              <a:t>Take full control on CURDQ</a:t>
            </a:r>
          </a:p>
          <a:p>
            <a:pPr marL="285750" indent="-285750">
              <a:buFontTx/>
              <a:buChar char="-"/>
            </a:pPr>
            <a:r>
              <a:rPr lang="en-US" dirty="0"/>
              <a:t>I want to add my custom validations before data is updated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want to change data with enrichment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data we want to add extra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9935F-38FA-44DD-B690-CA9F7CDE5659}"/>
              </a:ext>
            </a:extLst>
          </p:cNvPr>
          <p:cNvSpPr/>
          <p:nvPr/>
        </p:nvSpPr>
        <p:spPr>
          <a:xfrm>
            <a:off x="426720" y="2917371"/>
            <a:ext cx="1802674" cy="51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User/Developer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ED18E-AFB5-40DF-B4CF-0681C3C449DE}"/>
              </a:ext>
            </a:extLst>
          </p:cNvPr>
          <p:cNvSpPr/>
          <p:nvPr/>
        </p:nvSpPr>
        <p:spPr>
          <a:xfrm>
            <a:off x="3333479" y="2917369"/>
            <a:ext cx="1802674" cy="51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3ADD93-EB7A-4A8A-8697-FB5EB9B7CC92}"/>
              </a:ext>
            </a:extLst>
          </p:cNvPr>
          <p:cNvSpPr/>
          <p:nvPr/>
        </p:nvSpPr>
        <p:spPr>
          <a:xfrm>
            <a:off x="6240238" y="2917369"/>
            <a:ext cx="1802674" cy="51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 Framework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4D89D4-7832-483F-A091-E6DFC524440E}"/>
              </a:ext>
            </a:extLst>
          </p:cNvPr>
          <p:cNvCxnSpPr>
            <a:stCxn id="2" idx="2"/>
          </p:cNvCxnSpPr>
          <p:nvPr/>
        </p:nvCxnSpPr>
        <p:spPr>
          <a:xfrm>
            <a:off x="1328057" y="3429000"/>
            <a:ext cx="0" cy="334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969C3C-37BC-42FE-9929-F3B452C731AF}"/>
              </a:ext>
            </a:extLst>
          </p:cNvPr>
          <p:cNvCxnSpPr>
            <a:stCxn id="8" idx="2"/>
          </p:cNvCxnSpPr>
          <p:nvPr/>
        </p:nvCxnSpPr>
        <p:spPr>
          <a:xfrm>
            <a:off x="4234816" y="3428998"/>
            <a:ext cx="0" cy="3320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A79269-1FA5-42F3-A445-3CC95C28072C}"/>
              </a:ext>
            </a:extLst>
          </p:cNvPr>
          <p:cNvCxnSpPr>
            <a:stCxn id="9" idx="2"/>
          </p:cNvCxnSpPr>
          <p:nvPr/>
        </p:nvCxnSpPr>
        <p:spPr>
          <a:xfrm>
            <a:off x="7141575" y="3428998"/>
            <a:ext cx="0" cy="312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154363C-D83B-413F-9AF5-5B4AEA8C6143}"/>
              </a:ext>
            </a:extLst>
          </p:cNvPr>
          <p:cNvSpPr/>
          <p:nvPr/>
        </p:nvSpPr>
        <p:spPr>
          <a:xfrm>
            <a:off x="9196251" y="2708366"/>
            <a:ext cx="1619795" cy="72063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9CC7B6-373B-4E7E-ADFB-9260653040D7}"/>
              </a:ext>
            </a:extLst>
          </p:cNvPr>
          <p:cNvCxnSpPr>
            <a:stCxn id="15" idx="3"/>
          </p:cNvCxnSpPr>
          <p:nvPr/>
        </p:nvCxnSpPr>
        <p:spPr>
          <a:xfrm>
            <a:off x="10006149" y="3428998"/>
            <a:ext cx="42185" cy="3189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0ED6F3-5D6C-4DDA-8C1C-BACC0A5B9C02}"/>
              </a:ext>
            </a:extLst>
          </p:cNvPr>
          <p:cNvCxnSpPr/>
          <p:nvPr/>
        </p:nvCxnSpPr>
        <p:spPr>
          <a:xfrm>
            <a:off x="1328057" y="3866606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1D5A3C-4293-4741-9FB4-D5CBC33563A5}"/>
              </a:ext>
            </a:extLst>
          </p:cNvPr>
          <p:cNvCxnSpPr/>
          <p:nvPr/>
        </p:nvCxnSpPr>
        <p:spPr>
          <a:xfrm>
            <a:off x="4234816" y="4110446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59E84F-6E90-4B19-841C-2D4EE94C8BC4}"/>
              </a:ext>
            </a:extLst>
          </p:cNvPr>
          <p:cNvCxnSpPr/>
          <p:nvPr/>
        </p:nvCxnSpPr>
        <p:spPr>
          <a:xfrm>
            <a:off x="7141575" y="4502331"/>
            <a:ext cx="2864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B5DF99-E64A-4397-9D89-ADC79856644C}"/>
              </a:ext>
            </a:extLst>
          </p:cNvPr>
          <p:cNvCxnSpPr/>
          <p:nvPr/>
        </p:nvCxnSpPr>
        <p:spPr>
          <a:xfrm flipH="1">
            <a:off x="7141575" y="5216434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A50D94-399F-4E1F-98CA-B07798782848}"/>
              </a:ext>
            </a:extLst>
          </p:cNvPr>
          <p:cNvCxnSpPr/>
          <p:nvPr/>
        </p:nvCxnSpPr>
        <p:spPr>
          <a:xfrm flipH="1">
            <a:off x="4234816" y="5625737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A955A2-21D8-44B5-9DB2-4FEEBCC4193B}"/>
              </a:ext>
            </a:extLst>
          </p:cNvPr>
          <p:cNvCxnSpPr/>
          <p:nvPr/>
        </p:nvCxnSpPr>
        <p:spPr>
          <a:xfrm flipH="1">
            <a:off x="1328057" y="5991497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8488A0D-6567-43E9-860B-32AFE2677E8F}"/>
              </a:ext>
            </a:extLst>
          </p:cNvPr>
          <p:cNvSpPr/>
          <p:nvPr/>
        </p:nvSpPr>
        <p:spPr>
          <a:xfrm>
            <a:off x="4234816" y="3866598"/>
            <a:ext cx="45719" cy="175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221BABE-2993-429F-AFC1-14B37961E9F2}"/>
              </a:ext>
            </a:extLst>
          </p:cNvPr>
          <p:cNvSpPr/>
          <p:nvPr/>
        </p:nvSpPr>
        <p:spPr>
          <a:xfrm>
            <a:off x="7139808" y="4094481"/>
            <a:ext cx="45719" cy="1531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E5CD20-FD01-46AF-A2EC-A4F4809710BB}"/>
              </a:ext>
            </a:extLst>
          </p:cNvPr>
          <p:cNvSpPr/>
          <p:nvPr/>
        </p:nvSpPr>
        <p:spPr>
          <a:xfrm>
            <a:off x="9963964" y="4552403"/>
            <a:ext cx="104472" cy="664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E7719D-B21F-4948-9827-220B0DACBFD0}"/>
              </a:ext>
            </a:extLst>
          </p:cNvPr>
          <p:cNvSpPr txBox="1"/>
          <p:nvPr/>
        </p:nvSpPr>
        <p:spPr>
          <a:xfrm>
            <a:off x="7244254" y="1393843"/>
            <a:ext cx="431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When? (</a:t>
            </a:r>
            <a:r>
              <a:rPr lang="en-US" dirty="0" err="1"/>
              <a:t>on,before,after</a:t>
            </a:r>
            <a:r>
              <a:rPr lang="en-US" dirty="0"/>
              <a:t>) – </a:t>
            </a:r>
            <a:r>
              <a:rPr lang="en-US" b="1" dirty="0"/>
              <a:t>before</a:t>
            </a:r>
            <a:endParaRPr lang="en-US" dirty="0"/>
          </a:p>
          <a:p>
            <a:r>
              <a:rPr lang="en-US" dirty="0"/>
              <a:t>Who?   - ENTITY - Employee</a:t>
            </a:r>
          </a:p>
          <a:p>
            <a:r>
              <a:rPr lang="en-US" dirty="0"/>
              <a:t>Operation? – CREATE, UPDATE</a:t>
            </a:r>
          </a:p>
          <a:p>
            <a:r>
              <a:rPr lang="en-US" dirty="0"/>
              <a:t>What? – Validate if input Sal &lt; 1mn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017C7-AC7F-482F-9244-3E46609F8C66}"/>
              </a:ext>
            </a:extLst>
          </p:cNvPr>
          <p:cNvSpPr/>
          <p:nvPr/>
        </p:nvSpPr>
        <p:spPr>
          <a:xfrm>
            <a:off x="7162667" y="4206240"/>
            <a:ext cx="1685240" cy="17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64BAB8-9555-4C6C-B929-C3D5CA040AFF}"/>
              </a:ext>
            </a:extLst>
          </p:cNvPr>
          <p:cNvSpPr/>
          <p:nvPr/>
        </p:nvSpPr>
        <p:spPr>
          <a:xfrm>
            <a:off x="7192058" y="5357951"/>
            <a:ext cx="1685240" cy="17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7A642-097F-4E17-BA00-BC4F4EE0AC00}"/>
              </a:ext>
            </a:extLst>
          </p:cNvPr>
          <p:cNvSpPr/>
          <p:nvPr/>
        </p:nvSpPr>
        <p:spPr>
          <a:xfrm>
            <a:off x="6342907" y="4781680"/>
            <a:ext cx="1685240" cy="17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61673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ACID properties of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– Atomicity </a:t>
            </a:r>
          </a:p>
          <a:p>
            <a:r>
              <a:rPr lang="en-US" dirty="0"/>
              <a:t>C - Consistency</a:t>
            </a:r>
          </a:p>
          <a:p>
            <a:r>
              <a:rPr lang="en-US" dirty="0"/>
              <a:t>I - Isolation</a:t>
            </a:r>
          </a:p>
          <a:p>
            <a:r>
              <a:rPr lang="en-US" dirty="0"/>
              <a:t>D - Durability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8824A-D599-49D2-82CD-341677862363}"/>
              </a:ext>
            </a:extLst>
          </p:cNvPr>
          <p:cNvSpPr txBox="1"/>
          <p:nvPr/>
        </p:nvSpPr>
        <p:spPr>
          <a:xfrm>
            <a:off x="296091" y="2569029"/>
            <a:ext cx="11664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V4 which is a latest version of OData version 2. SAP released a backward compatible module which converge the V4 capm services to OData v2.</a:t>
            </a:r>
          </a:p>
          <a:p>
            <a:endParaRPr lang="en-US" dirty="0"/>
          </a:p>
          <a:p>
            <a:r>
              <a:rPr lang="en-US" dirty="0"/>
              <a:t>The module is named as @sap</a:t>
            </a:r>
            <a:r>
              <a:rPr lang="en-US"/>
              <a:t>/cds-odata-v2-adapter-proxy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6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boosts SAP Fiori development efficiency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8D057E-DC25-4F5C-90BF-4892CE8CA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5" y="970954"/>
            <a:ext cx="11561329" cy="53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9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provides enterprise-ready apps out of the box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C25E6C-2DBD-4C98-BBEF-B7CCB422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8" y="1058974"/>
            <a:ext cx="10204064" cy="50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9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application architecture provides flexibility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A40F47-902E-433C-A47E-8776E59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85" y="1222819"/>
            <a:ext cx="10265030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8892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6170</TotalTime>
  <Words>1129</Words>
  <Application>Microsoft Office PowerPoint</Application>
  <PresentationFormat>Widescreen</PresentationFormat>
  <Paragraphs>143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72</vt:lpstr>
      <vt:lpstr>Arial</vt:lpstr>
      <vt:lpstr>Arial Regular</vt:lpstr>
      <vt:lpstr>Calibri</vt:lpstr>
      <vt:lpstr>Cambria</vt:lpstr>
      <vt:lpstr>Cooper Black</vt:lpstr>
      <vt:lpstr>Montserrat</vt:lpstr>
      <vt:lpstr>Roboto</vt:lpstr>
      <vt:lpstr>SAPBook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5774</cp:revision>
  <dcterms:created xsi:type="dcterms:W3CDTF">2020-10-03T07:29:13Z</dcterms:created>
  <dcterms:modified xsi:type="dcterms:W3CDTF">2022-11-09T04:06:39Z</dcterms:modified>
</cp:coreProperties>
</file>